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1" r:id="rId38"/>
    <p:sldId id="293" r:id="rId39"/>
    <p:sldId id="294" r:id="rId40"/>
  </p:sldIdLst>
  <p:sldSz cx="9144000" cy="5143500" type="screen16x9"/>
  <p:notesSz cx="6858000" cy="9144000"/>
  <p:embeddedFontLst>
    <p:embeddedFont>
      <p:font typeface="Arimo" panose="020B0604020202020204" charset="0"/>
      <p:regular r:id="rId42"/>
      <p:bold r:id="rId43"/>
      <p:italic r:id="rId44"/>
      <p:boldItalic r:id="rId45"/>
    </p:embeddedFont>
    <p:embeddedFont>
      <p:font typeface="Calibri Light" panose="020F0302020204030204" pitchFamily="34" charset="0"/>
      <p:regular r:id="rId46"/>
      <p:italic r:id="rId47"/>
    </p:embeddedFont>
    <p:embeddedFont>
      <p:font typeface="Corben" panose="020B0604020202020204" charset="0"/>
      <p:bold r:id="rId48"/>
    </p:embeddedFont>
    <p:embeddedFont>
      <p:font typeface="Maven Pro" panose="020B0604020202020204" charset="0"/>
      <p:regular r:id="rId49"/>
      <p:bold r:id="rId50"/>
    </p:embeddedFont>
    <p:embeddedFont>
      <p:font typeface="Merriweather" panose="020B0604020202020204" charset="0"/>
      <p:regular r:id="rId51"/>
      <p:bold r:id="rId52"/>
      <p:italic r:id="rId53"/>
      <p:boldItalic r:id="rId54"/>
    </p:embeddedFont>
    <p:embeddedFont>
      <p:font typeface="Nunito" panose="020B0604020202020204" charset="0"/>
      <p:regular r:id="rId55"/>
      <p:bold r:id="rId56"/>
      <p:italic r:id="rId57"/>
      <p:boldItalic r:id="rId58"/>
    </p:embeddedFont>
    <p:embeddedFont>
      <p:font typeface="Nyala" panose="02000504070300020003" pitchFamily="2"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1" roundtripDataSignature="AMtx7mh2+5zLVSYEiLvw4RT2MyUWLZKiH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E0953-0828-4C9C-A7CF-4AB72BB5F5D3}" v="2245" dt="2021-01-22T19:21:32.579"/>
    <p1510:client id="{BCC82CC2-3AFD-4C69-AD1F-AAD0AA071A81}" v="149" dt="2021-01-22T17:54:29.931"/>
    <p1510:client id="{E31330DD-ED5A-3424-6F49-F143ED765884}" v="5" dt="2021-01-22T04:25:32.650"/>
    <p1510:client id="{FCE6DB67-2FA6-41E4-A7FB-2CF70CBC4AF3}" v="278" dt="2021-01-22T15:28:30.649"/>
  </p1510:revLst>
</p1510:revInfo>
</file>

<file path=ppt/tableStyles.xml><?xml version="1.0" encoding="utf-8"?>
<a:tblStyleLst xmlns:a="http://schemas.openxmlformats.org/drawingml/2006/main" def="{33B80D6B-DF1E-4D67-BFFF-745227BC2449}">
  <a:tblStyle styleId="{33B80D6B-DF1E-4D67-BFFF-745227BC2449}"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AEB"/>
          </a:solidFill>
        </a:fill>
      </a:tcStyle>
    </a:wholeTbl>
    <a:band1H>
      <a:tcTxStyle/>
      <a:tcStyle>
        <a:tcBdr/>
        <a:fill>
          <a:solidFill>
            <a:srgbClr val="CAD2D5"/>
          </a:solidFill>
        </a:fill>
      </a:tcStyle>
    </a:band1H>
    <a:band2H>
      <a:tcTxStyle/>
      <a:tcStyle>
        <a:tcBdr/>
      </a:tcStyle>
    </a:band2H>
    <a:band1V>
      <a:tcTxStyle/>
      <a:tcStyle>
        <a:tcBdr/>
        <a:fill>
          <a:solidFill>
            <a:srgbClr val="CAD2D5"/>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2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221" Type="http://customschemas.google.com/relationships/presentationmetadata" Target="meta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224"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227" Type="http://schemas.microsoft.com/office/2015/10/relationships/revisionInfo" Target="revisionInfo.xml"/><Relationship Id="rId3" Type="http://schemas.openxmlformats.org/officeDocument/2006/relationships/slide" Target="slides/slide2.xml"/><Relationship Id="rId22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225" Type="http://schemas.openxmlformats.org/officeDocument/2006/relationships/tableStyles" Target="tableStyles.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22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ematuz" userId="11dcac72-9f10-4355-89a2-e3ca29e6f6f9" providerId="ADAL" clId="{BCC82CC2-3AFD-4C69-AD1F-AAD0AA071A81}"/>
    <pc:docChg chg="undo custSel addSld delSld modSld sldOrd">
      <pc:chgData name="Fatematuz" userId="11dcac72-9f10-4355-89a2-e3ca29e6f6f9" providerId="ADAL" clId="{BCC82CC2-3AFD-4C69-AD1F-AAD0AA071A81}" dt="2021-01-22T17:54:29.932" v="94" actId="14100"/>
      <pc:docMkLst>
        <pc:docMk/>
      </pc:docMkLst>
      <pc:sldChg chg="addSp modSp mod modAnim modNotes">
        <pc:chgData name="Fatematuz" userId="11dcac72-9f10-4355-89a2-e3ca29e6f6f9" providerId="ADAL" clId="{BCC82CC2-3AFD-4C69-AD1F-AAD0AA071A81}" dt="2021-01-21T17:25:09.092" v="3" actId="1076"/>
        <pc:sldMkLst>
          <pc:docMk/>
          <pc:sldMk cId="0" sldId="256"/>
        </pc:sldMkLst>
        <pc:picChg chg="add mod">
          <ac:chgData name="Fatematuz" userId="11dcac72-9f10-4355-89a2-e3ca29e6f6f9" providerId="ADAL" clId="{BCC82CC2-3AFD-4C69-AD1F-AAD0AA071A81}" dt="2021-01-21T17:25:09.092" v="3" actId="1076"/>
          <ac:picMkLst>
            <pc:docMk/>
            <pc:sldMk cId="0" sldId="256"/>
            <ac:picMk id="2" creationId="{4127440E-F98A-46E5-9C20-A7898DA272CD}"/>
          </ac:picMkLst>
        </pc:picChg>
      </pc:sldChg>
      <pc:sldChg chg="delSp mod delAnim">
        <pc:chgData name="Fatematuz" userId="11dcac72-9f10-4355-89a2-e3ca29e6f6f9" providerId="ADAL" clId="{BCC82CC2-3AFD-4C69-AD1F-AAD0AA071A81}" dt="2021-01-21T18:26:51.161" v="4" actId="478"/>
        <pc:sldMkLst>
          <pc:docMk/>
          <pc:sldMk cId="0" sldId="257"/>
        </pc:sldMkLst>
        <pc:picChg chg="del">
          <ac:chgData name="Fatematuz" userId="11dcac72-9f10-4355-89a2-e3ca29e6f6f9" providerId="ADAL" clId="{BCC82CC2-3AFD-4C69-AD1F-AAD0AA071A81}" dt="2021-01-21T18:26:51.161" v="4" actId="478"/>
          <ac:picMkLst>
            <pc:docMk/>
            <pc:sldMk cId="0" sldId="257"/>
            <ac:picMk id="2" creationId="{41A56BCF-AB37-4583-8EBC-CF8DDA4E3EA6}"/>
          </ac:picMkLst>
        </pc:picChg>
      </pc:sldChg>
      <pc:sldChg chg="delSp modSp mod delAnim">
        <pc:chgData name="Fatematuz" userId="11dcac72-9f10-4355-89a2-e3ca29e6f6f9" providerId="ADAL" clId="{BCC82CC2-3AFD-4C69-AD1F-AAD0AA071A81}" dt="2021-01-22T17:36:21.257" v="89" actId="1076"/>
        <pc:sldMkLst>
          <pc:docMk/>
          <pc:sldMk cId="0" sldId="285"/>
        </pc:sldMkLst>
        <pc:spChg chg="mod">
          <ac:chgData name="Fatematuz" userId="11dcac72-9f10-4355-89a2-e3ca29e6f6f9" providerId="ADAL" clId="{BCC82CC2-3AFD-4C69-AD1F-AAD0AA071A81}" dt="2021-01-22T10:21:43.736" v="13" actId="14100"/>
          <ac:spMkLst>
            <pc:docMk/>
            <pc:sldMk cId="0" sldId="285"/>
            <ac:spMk id="511" creationId="{00000000-0000-0000-0000-000000000000}"/>
          </ac:spMkLst>
        </pc:spChg>
        <pc:picChg chg="del">
          <ac:chgData name="Fatematuz" userId="11dcac72-9f10-4355-89a2-e3ca29e6f6f9" providerId="ADAL" clId="{BCC82CC2-3AFD-4C69-AD1F-AAD0AA071A81}" dt="2021-01-22T17:27:12.747" v="86" actId="478"/>
          <ac:picMkLst>
            <pc:docMk/>
            <pc:sldMk cId="0" sldId="285"/>
            <ac:picMk id="2" creationId="{00346D27-8BE0-44D4-BB31-6C062171D7D9}"/>
          </ac:picMkLst>
        </pc:picChg>
        <pc:picChg chg="del mod">
          <ac:chgData name="Fatematuz" userId="11dcac72-9f10-4355-89a2-e3ca29e6f6f9" providerId="ADAL" clId="{BCC82CC2-3AFD-4C69-AD1F-AAD0AA071A81}" dt="2021-01-22T06:11:14.487" v="8" actId="478"/>
          <ac:picMkLst>
            <pc:docMk/>
            <pc:sldMk cId="0" sldId="285"/>
            <ac:picMk id="2" creationId="{097ACCEB-1637-4B4B-99B7-F4F763652F82}"/>
          </ac:picMkLst>
        </pc:picChg>
        <pc:picChg chg="del mod">
          <ac:chgData name="Fatematuz" userId="11dcac72-9f10-4355-89a2-e3ca29e6f6f9" providerId="ADAL" clId="{BCC82CC2-3AFD-4C69-AD1F-AAD0AA071A81}" dt="2021-01-22T10:12:52.565" v="10" actId="478"/>
          <ac:picMkLst>
            <pc:docMk/>
            <pc:sldMk cId="0" sldId="285"/>
            <ac:picMk id="2" creationId="{B1269F6D-A17F-4078-8E18-6D3677AA6C81}"/>
          </ac:picMkLst>
        </pc:picChg>
        <pc:picChg chg="del mod">
          <ac:chgData name="Fatematuz" userId="11dcac72-9f10-4355-89a2-e3ca29e6f6f9" providerId="ADAL" clId="{BCC82CC2-3AFD-4C69-AD1F-AAD0AA071A81}" dt="2021-01-22T05:57:32.058" v="6" actId="478"/>
          <ac:picMkLst>
            <pc:docMk/>
            <pc:sldMk cId="0" sldId="285"/>
            <ac:picMk id="2" creationId="{F507D83E-97F1-42F5-9663-C8D499AC018E}"/>
          </ac:picMkLst>
        </pc:picChg>
        <pc:picChg chg="del mod">
          <ac:chgData name="Fatematuz" userId="11dcac72-9f10-4355-89a2-e3ca29e6f6f9" providerId="ADAL" clId="{BCC82CC2-3AFD-4C69-AD1F-AAD0AA071A81}" dt="2021-01-22T10:28:07.415" v="15" actId="478"/>
          <ac:picMkLst>
            <pc:docMk/>
            <pc:sldMk cId="0" sldId="285"/>
            <ac:picMk id="3" creationId="{0E7530AB-B3F2-4AB2-A4EA-24320AD5E559}"/>
          </ac:picMkLst>
        </pc:picChg>
        <pc:picChg chg="del">
          <ac:chgData name="Fatematuz" userId="11dcac72-9f10-4355-89a2-e3ca29e6f6f9" providerId="ADAL" clId="{BCC82CC2-3AFD-4C69-AD1F-AAD0AA071A81}" dt="2021-01-22T17:28:47.024" v="87" actId="478"/>
          <ac:picMkLst>
            <pc:docMk/>
            <pc:sldMk cId="0" sldId="285"/>
            <ac:picMk id="3" creationId="{CBCB2903-B0E6-4441-BB02-1178398F1392}"/>
          </ac:picMkLst>
        </pc:picChg>
        <pc:picChg chg="mod">
          <ac:chgData name="Fatematuz" userId="11dcac72-9f10-4355-89a2-e3ca29e6f6f9" providerId="ADAL" clId="{BCC82CC2-3AFD-4C69-AD1F-AAD0AA071A81}" dt="2021-01-22T17:36:21.257" v="89" actId="1076"/>
          <ac:picMkLst>
            <pc:docMk/>
            <pc:sldMk cId="0" sldId="285"/>
            <ac:picMk id="4" creationId="{0486EC92-02BF-4A30-A7AE-97E93364A5FD}"/>
          </ac:picMkLst>
        </pc:picChg>
        <pc:picChg chg="del mod">
          <ac:chgData name="Fatematuz" userId="11dcac72-9f10-4355-89a2-e3ca29e6f6f9" providerId="ADAL" clId="{BCC82CC2-3AFD-4C69-AD1F-AAD0AA071A81}" dt="2021-01-22T10:38:03.371" v="17" actId="478"/>
          <ac:picMkLst>
            <pc:docMk/>
            <pc:sldMk cId="0" sldId="285"/>
            <ac:picMk id="4" creationId="{F75FF1BE-CC3E-4CE0-87F5-24FAE489D76C}"/>
          </ac:picMkLst>
        </pc:picChg>
        <pc:picChg chg="del">
          <ac:chgData name="Fatematuz" userId="11dcac72-9f10-4355-89a2-e3ca29e6f6f9" providerId="ADAL" clId="{BCC82CC2-3AFD-4C69-AD1F-AAD0AA071A81}" dt="2021-01-22T10:39:29.509" v="18" actId="478"/>
          <ac:picMkLst>
            <pc:docMk/>
            <pc:sldMk cId="0" sldId="285"/>
            <ac:picMk id="5" creationId="{63FCB0C0-0190-4FB5-B463-586A1DED6E19}"/>
          </ac:picMkLst>
        </pc:picChg>
        <pc:picChg chg="del">
          <ac:chgData name="Fatematuz" userId="11dcac72-9f10-4355-89a2-e3ca29e6f6f9" providerId="ADAL" clId="{BCC82CC2-3AFD-4C69-AD1F-AAD0AA071A81}" dt="2021-01-22T10:41:21.474" v="19" actId="478"/>
          <ac:picMkLst>
            <pc:docMk/>
            <pc:sldMk cId="0" sldId="285"/>
            <ac:picMk id="6" creationId="{39C369B7-CC76-4FCF-8030-09801B478731}"/>
          </ac:picMkLst>
        </pc:picChg>
        <pc:picChg chg="del mod">
          <ac:chgData name="Fatematuz" userId="11dcac72-9f10-4355-89a2-e3ca29e6f6f9" providerId="ADAL" clId="{BCC82CC2-3AFD-4C69-AD1F-AAD0AA071A81}" dt="2021-01-22T17:36:16.769" v="88" actId="478"/>
          <ac:picMkLst>
            <pc:docMk/>
            <pc:sldMk cId="0" sldId="285"/>
            <ac:picMk id="7" creationId="{6ABD00DC-9C6F-4BDF-B4FC-60B5B6C6706B}"/>
          </ac:picMkLst>
        </pc:picChg>
      </pc:sldChg>
      <pc:sldChg chg="delSp modSp mod delAnim">
        <pc:chgData name="Fatematuz" userId="11dcac72-9f10-4355-89a2-e3ca29e6f6f9" providerId="ADAL" clId="{BCC82CC2-3AFD-4C69-AD1F-AAD0AA071A81}" dt="2021-01-22T13:09:54.254" v="31" actId="1076"/>
        <pc:sldMkLst>
          <pc:docMk/>
          <pc:sldMk cId="0" sldId="286"/>
        </pc:sldMkLst>
        <pc:spChg chg="mod">
          <ac:chgData name="Fatematuz" userId="11dcac72-9f10-4355-89a2-e3ca29e6f6f9" providerId="ADAL" clId="{BCC82CC2-3AFD-4C69-AD1F-AAD0AA071A81}" dt="2021-01-22T13:09:46.992" v="30" actId="14100"/>
          <ac:spMkLst>
            <pc:docMk/>
            <pc:sldMk cId="0" sldId="286"/>
            <ac:spMk id="518" creationId="{00000000-0000-0000-0000-000000000000}"/>
          </ac:spMkLst>
        </pc:spChg>
        <pc:picChg chg="del mod">
          <ac:chgData name="Fatematuz" userId="11dcac72-9f10-4355-89a2-e3ca29e6f6f9" providerId="ADAL" clId="{BCC82CC2-3AFD-4C69-AD1F-AAD0AA071A81}" dt="2021-01-22T13:03:13.776" v="23" actId="478"/>
          <ac:picMkLst>
            <pc:docMk/>
            <pc:sldMk cId="0" sldId="286"/>
            <ac:picMk id="2" creationId="{EED5E1FE-CB80-41B0-B234-A3B1AB400A86}"/>
          </ac:picMkLst>
        </pc:picChg>
        <pc:picChg chg="del">
          <ac:chgData name="Fatematuz" userId="11dcac72-9f10-4355-89a2-e3ca29e6f6f9" providerId="ADAL" clId="{BCC82CC2-3AFD-4C69-AD1F-AAD0AA071A81}" dt="2021-01-22T13:04:59.966" v="24" actId="478"/>
          <ac:picMkLst>
            <pc:docMk/>
            <pc:sldMk cId="0" sldId="286"/>
            <ac:picMk id="3" creationId="{64F8E1E6-833D-4BB3-99F6-48DFC71FE647}"/>
          </ac:picMkLst>
        </pc:picChg>
        <pc:picChg chg="del">
          <ac:chgData name="Fatematuz" userId="11dcac72-9f10-4355-89a2-e3ca29e6f6f9" providerId="ADAL" clId="{BCC82CC2-3AFD-4C69-AD1F-AAD0AA071A81}" dt="2021-01-22T13:05:31.899" v="25" actId="478"/>
          <ac:picMkLst>
            <pc:docMk/>
            <pc:sldMk cId="0" sldId="286"/>
            <ac:picMk id="4" creationId="{31B24DB5-B43B-42CD-8427-280AF50EAF8E}"/>
          </ac:picMkLst>
        </pc:picChg>
        <pc:picChg chg="mod">
          <ac:chgData name="Fatematuz" userId="11dcac72-9f10-4355-89a2-e3ca29e6f6f9" providerId="ADAL" clId="{BCC82CC2-3AFD-4C69-AD1F-AAD0AA071A81}" dt="2021-01-22T13:09:54.254" v="31" actId="1076"/>
          <ac:picMkLst>
            <pc:docMk/>
            <pc:sldMk cId="0" sldId="286"/>
            <ac:picMk id="5" creationId="{7AF26524-03CA-4683-8B62-EBC0F9153955}"/>
          </ac:picMkLst>
        </pc:picChg>
      </pc:sldChg>
      <pc:sldChg chg="delSp modSp mod delAnim">
        <pc:chgData name="Fatematuz" userId="11dcac72-9f10-4355-89a2-e3ca29e6f6f9" providerId="ADAL" clId="{BCC82CC2-3AFD-4C69-AD1F-AAD0AA071A81}" dt="2021-01-22T17:37:21.320" v="90" actId="1076"/>
        <pc:sldMkLst>
          <pc:docMk/>
          <pc:sldMk cId="0" sldId="287"/>
        </pc:sldMkLst>
        <pc:picChg chg="del mod">
          <ac:chgData name="Fatematuz" userId="11dcac72-9f10-4355-89a2-e3ca29e6f6f9" providerId="ADAL" clId="{BCC82CC2-3AFD-4C69-AD1F-AAD0AA071A81}" dt="2021-01-22T16:54:14.062" v="72" actId="478"/>
          <ac:picMkLst>
            <pc:docMk/>
            <pc:sldMk cId="0" sldId="287"/>
            <ac:picMk id="2" creationId="{07D14906-7748-4625-A2A6-A2F15998D9CA}"/>
          </ac:picMkLst>
        </pc:picChg>
        <pc:picChg chg="del">
          <ac:chgData name="Fatematuz" userId="11dcac72-9f10-4355-89a2-e3ca29e6f6f9" providerId="ADAL" clId="{BCC82CC2-3AFD-4C69-AD1F-AAD0AA071A81}" dt="2021-01-22T16:51:08.977" v="71" actId="478"/>
          <ac:picMkLst>
            <pc:docMk/>
            <pc:sldMk cId="0" sldId="287"/>
            <ac:picMk id="3" creationId="{0472F35A-4051-4128-9B7D-B6A94BA9E205}"/>
          </ac:picMkLst>
        </pc:picChg>
        <pc:picChg chg="del mod">
          <ac:chgData name="Fatematuz" userId="11dcac72-9f10-4355-89a2-e3ca29e6f6f9" providerId="ADAL" clId="{BCC82CC2-3AFD-4C69-AD1F-AAD0AA071A81}" dt="2021-01-22T17:01:35.212" v="74" actId="478"/>
          <ac:picMkLst>
            <pc:docMk/>
            <pc:sldMk cId="0" sldId="287"/>
            <ac:picMk id="4" creationId="{4F02A833-67F6-4657-A02D-D54C55EE3CF8}"/>
          </ac:picMkLst>
        </pc:picChg>
        <pc:picChg chg="mod">
          <ac:chgData name="Fatematuz" userId="11dcac72-9f10-4355-89a2-e3ca29e6f6f9" providerId="ADAL" clId="{BCC82CC2-3AFD-4C69-AD1F-AAD0AA071A81}" dt="2021-01-22T17:37:21.320" v="90" actId="1076"/>
          <ac:picMkLst>
            <pc:docMk/>
            <pc:sldMk cId="0" sldId="287"/>
            <ac:picMk id="5" creationId="{26E0477E-8947-4F93-92A8-126050719616}"/>
          </ac:picMkLst>
        </pc:picChg>
      </pc:sldChg>
      <pc:sldChg chg="delSp modSp mod delAnim">
        <pc:chgData name="Fatematuz" userId="11dcac72-9f10-4355-89a2-e3ca29e6f6f9" providerId="ADAL" clId="{BCC82CC2-3AFD-4C69-AD1F-AAD0AA071A81}" dt="2021-01-22T17:46:44.896" v="92" actId="1076"/>
        <pc:sldMkLst>
          <pc:docMk/>
          <pc:sldMk cId="0" sldId="288"/>
        </pc:sldMkLst>
        <pc:picChg chg="del">
          <ac:chgData name="Fatematuz" userId="11dcac72-9f10-4355-89a2-e3ca29e6f6f9" providerId="ADAL" clId="{BCC82CC2-3AFD-4C69-AD1F-AAD0AA071A81}" dt="2021-01-22T13:27:09.209" v="34" actId="478"/>
          <ac:picMkLst>
            <pc:docMk/>
            <pc:sldMk cId="0" sldId="288"/>
            <ac:picMk id="2" creationId="{3E4D631A-A26C-47E3-ACB3-70717D8557F8}"/>
          </ac:picMkLst>
        </pc:picChg>
        <pc:picChg chg="mod">
          <ac:chgData name="Fatematuz" userId="11dcac72-9f10-4355-89a2-e3ca29e6f6f9" providerId="ADAL" clId="{BCC82CC2-3AFD-4C69-AD1F-AAD0AA071A81}" dt="2021-01-22T17:46:44.896" v="92" actId="1076"/>
          <ac:picMkLst>
            <pc:docMk/>
            <pc:sldMk cId="0" sldId="288"/>
            <ac:picMk id="2" creationId="{98373AD5-A363-4A52-917E-7FA47D9C3D6F}"/>
          </ac:picMkLst>
        </pc:picChg>
        <pc:picChg chg="del">
          <ac:chgData name="Fatematuz" userId="11dcac72-9f10-4355-89a2-e3ca29e6f6f9" providerId="ADAL" clId="{BCC82CC2-3AFD-4C69-AD1F-AAD0AA071A81}" dt="2021-01-22T13:28:28.254" v="35" actId="478"/>
          <ac:picMkLst>
            <pc:docMk/>
            <pc:sldMk cId="0" sldId="288"/>
            <ac:picMk id="3" creationId="{B757AE64-EFD6-4307-9486-4DEA3F7FDD1A}"/>
          </ac:picMkLst>
        </pc:picChg>
        <pc:picChg chg="del mod">
          <ac:chgData name="Fatematuz" userId="11dcac72-9f10-4355-89a2-e3ca29e6f6f9" providerId="ADAL" clId="{BCC82CC2-3AFD-4C69-AD1F-AAD0AA071A81}" dt="2021-01-22T17:46:39.577" v="91" actId="478"/>
          <ac:picMkLst>
            <pc:docMk/>
            <pc:sldMk cId="0" sldId="288"/>
            <ac:picMk id="4" creationId="{49FF306A-6AEC-47B2-A303-EDAB123D018D}"/>
          </ac:picMkLst>
        </pc:picChg>
      </pc:sldChg>
      <pc:sldChg chg="delSp modSp mod delAnim">
        <pc:chgData name="Fatematuz" userId="11dcac72-9f10-4355-89a2-e3ca29e6f6f9" providerId="ADAL" clId="{BCC82CC2-3AFD-4C69-AD1F-AAD0AA071A81}" dt="2021-01-22T17:22:08.646" v="85" actId="1076"/>
        <pc:sldMkLst>
          <pc:docMk/>
          <pc:sldMk cId="0" sldId="289"/>
        </pc:sldMkLst>
        <pc:picChg chg="del">
          <ac:chgData name="Fatematuz" userId="11dcac72-9f10-4355-89a2-e3ca29e6f6f9" providerId="ADAL" clId="{BCC82CC2-3AFD-4C69-AD1F-AAD0AA071A81}" dt="2021-01-22T13:42:55.674" v="40" actId="478"/>
          <ac:picMkLst>
            <pc:docMk/>
            <pc:sldMk cId="0" sldId="289"/>
            <ac:picMk id="2" creationId="{1A9E161E-4401-4C4D-BCE1-AE258FB6B4CD}"/>
          </ac:picMkLst>
        </pc:picChg>
        <pc:picChg chg="del mod">
          <ac:chgData name="Fatematuz" userId="11dcac72-9f10-4355-89a2-e3ca29e6f6f9" providerId="ADAL" clId="{BCC82CC2-3AFD-4C69-AD1F-AAD0AA071A81}" dt="2021-01-22T17:17:20.798" v="82" actId="478"/>
          <ac:picMkLst>
            <pc:docMk/>
            <pc:sldMk cId="0" sldId="289"/>
            <ac:picMk id="2" creationId="{1D24A0FB-E20C-409E-AD1B-16C6F7E75A7F}"/>
          </ac:picMkLst>
        </pc:picChg>
        <pc:picChg chg="del mod">
          <ac:chgData name="Fatematuz" userId="11dcac72-9f10-4355-89a2-e3ca29e6f6f9" providerId="ADAL" clId="{BCC82CC2-3AFD-4C69-AD1F-AAD0AA071A81}" dt="2021-01-22T17:05:59.312" v="78" actId="478"/>
          <ac:picMkLst>
            <pc:docMk/>
            <pc:sldMk cId="0" sldId="289"/>
            <ac:picMk id="3" creationId="{A51BCD5F-8532-4F66-BF27-4FC0CBCEFD3A}"/>
          </ac:picMkLst>
        </pc:picChg>
        <pc:picChg chg="del">
          <ac:chgData name="Fatematuz" userId="11dcac72-9f10-4355-89a2-e3ca29e6f6f9" providerId="ADAL" clId="{BCC82CC2-3AFD-4C69-AD1F-AAD0AA071A81}" dt="2021-01-22T13:48:01.501" v="42" actId="478"/>
          <ac:picMkLst>
            <pc:docMk/>
            <pc:sldMk cId="0" sldId="289"/>
            <ac:picMk id="4" creationId="{2223D468-21A1-4A5E-B006-C16C031C5974}"/>
          </ac:picMkLst>
        </pc:picChg>
        <pc:picChg chg="del">
          <ac:chgData name="Fatematuz" userId="11dcac72-9f10-4355-89a2-e3ca29e6f6f9" providerId="ADAL" clId="{BCC82CC2-3AFD-4C69-AD1F-AAD0AA071A81}" dt="2021-01-22T17:08:27.014" v="80" actId="478"/>
          <ac:picMkLst>
            <pc:docMk/>
            <pc:sldMk cId="0" sldId="289"/>
            <ac:picMk id="4" creationId="{DC3CE42E-7BE4-476C-A51C-A236421800E6}"/>
          </ac:picMkLst>
        </pc:picChg>
        <pc:picChg chg="del mod">
          <ac:chgData name="Fatematuz" userId="11dcac72-9f10-4355-89a2-e3ca29e6f6f9" providerId="ADAL" clId="{BCC82CC2-3AFD-4C69-AD1F-AAD0AA071A81}" dt="2021-01-22T17:22:05.527" v="84" actId="478"/>
          <ac:picMkLst>
            <pc:docMk/>
            <pc:sldMk cId="0" sldId="289"/>
            <ac:picMk id="5" creationId="{A21B9942-3F95-45EB-9D51-6735F83F82F0}"/>
          </ac:picMkLst>
        </pc:picChg>
        <pc:picChg chg="del">
          <ac:chgData name="Fatematuz" userId="11dcac72-9f10-4355-89a2-e3ca29e6f6f9" providerId="ADAL" clId="{BCC82CC2-3AFD-4C69-AD1F-AAD0AA071A81}" dt="2021-01-22T17:14:44.952" v="81" actId="478"/>
          <ac:picMkLst>
            <pc:docMk/>
            <pc:sldMk cId="0" sldId="289"/>
            <ac:picMk id="6" creationId="{7E06E36A-344C-46C3-A774-A68AAA9ACAB7}"/>
          </ac:picMkLst>
        </pc:picChg>
        <pc:picChg chg="mod">
          <ac:chgData name="Fatematuz" userId="11dcac72-9f10-4355-89a2-e3ca29e6f6f9" providerId="ADAL" clId="{BCC82CC2-3AFD-4C69-AD1F-AAD0AA071A81}" dt="2021-01-22T17:17:24.262" v="83" actId="1076"/>
          <ac:picMkLst>
            <pc:docMk/>
            <pc:sldMk cId="0" sldId="289"/>
            <ac:picMk id="7" creationId="{54F326B7-0622-4649-B474-9CE9B244FF79}"/>
          </ac:picMkLst>
        </pc:picChg>
        <pc:picChg chg="mod">
          <ac:chgData name="Fatematuz" userId="11dcac72-9f10-4355-89a2-e3ca29e6f6f9" providerId="ADAL" clId="{BCC82CC2-3AFD-4C69-AD1F-AAD0AA071A81}" dt="2021-01-22T17:22:08.646" v="85" actId="1076"/>
          <ac:picMkLst>
            <pc:docMk/>
            <pc:sldMk cId="0" sldId="289"/>
            <ac:picMk id="8" creationId="{259F657D-075B-4C91-9DE5-7B3DDB5BAAA0}"/>
          </ac:picMkLst>
        </pc:picChg>
      </pc:sldChg>
      <pc:sldChg chg="modSp mod">
        <pc:chgData name="Fatematuz" userId="11dcac72-9f10-4355-89a2-e3ca29e6f6f9" providerId="ADAL" clId="{BCC82CC2-3AFD-4C69-AD1F-AAD0AA071A81}" dt="2021-01-22T13:57:53.367" v="56" actId="1076"/>
        <pc:sldMkLst>
          <pc:docMk/>
          <pc:sldMk cId="0" sldId="290"/>
        </pc:sldMkLst>
        <pc:spChg chg="mod">
          <ac:chgData name="Fatematuz" userId="11dcac72-9f10-4355-89a2-e3ca29e6f6f9" providerId="ADAL" clId="{BCC82CC2-3AFD-4C69-AD1F-AAD0AA071A81}" dt="2021-01-22T13:56:51.891" v="52" actId="14100"/>
          <ac:spMkLst>
            <pc:docMk/>
            <pc:sldMk cId="0" sldId="290"/>
            <ac:spMk id="545" creationId="{00000000-0000-0000-0000-000000000000}"/>
          </ac:spMkLst>
        </pc:spChg>
        <pc:spChg chg="mod">
          <ac:chgData name="Fatematuz" userId="11dcac72-9f10-4355-89a2-e3ca29e6f6f9" providerId="ADAL" clId="{BCC82CC2-3AFD-4C69-AD1F-AAD0AA071A81}" dt="2021-01-22T13:56:36.899" v="50" actId="14100"/>
          <ac:spMkLst>
            <pc:docMk/>
            <pc:sldMk cId="0" sldId="290"/>
            <ac:spMk id="546" creationId="{00000000-0000-0000-0000-000000000000}"/>
          </ac:spMkLst>
        </pc:spChg>
        <pc:picChg chg="mod">
          <ac:chgData name="Fatematuz" userId="11dcac72-9f10-4355-89a2-e3ca29e6f6f9" providerId="ADAL" clId="{BCC82CC2-3AFD-4C69-AD1F-AAD0AA071A81}" dt="2021-01-22T13:57:53.367" v="56" actId="1076"/>
          <ac:picMkLst>
            <pc:docMk/>
            <pc:sldMk cId="0" sldId="290"/>
            <ac:picMk id="2" creationId="{B4ACC113-E8B1-464C-9B07-B274287719D6}"/>
          </ac:picMkLst>
        </pc:picChg>
      </pc:sldChg>
      <pc:sldChg chg="modSp mod ord">
        <pc:chgData name="Fatematuz" userId="11dcac72-9f10-4355-89a2-e3ca29e6f6f9" providerId="ADAL" clId="{BCC82CC2-3AFD-4C69-AD1F-AAD0AA071A81}" dt="2021-01-22T14:47:46.097" v="62" actId="1076"/>
        <pc:sldMkLst>
          <pc:docMk/>
          <pc:sldMk cId="0" sldId="291"/>
        </pc:sldMkLst>
        <pc:picChg chg="mod">
          <ac:chgData name="Fatematuz" userId="11dcac72-9f10-4355-89a2-e3ca29e6f6f9" providerId="ADAL" clId="{BCC82CC2-3AFD-4C69-AD1F-AAD0AA071A81}" dt="2021-01-22T14:47:46.097" v="62" actId="1076"/>
          <ac:picMkLst>
            <pc:docMk/>
            <pc:sldMk cId="0" sldId="291"/>
            <ac:picMk id="2" creationId="{8C3C0767-33F1-4313-A09A-E752ECEF8CD3}"/>
          </ac:picMkLst>
        </pc:picChg>
      </pc:sldChg>
      <pc:sldChg chg="delSp modSp mod delAnim">
        <pc:chgData name="Fatematuz" userId="11dcac72-9f10-4355-89a2-e3ca29e6f6f9" providerId="ADAL" clId="{BCC82CC2-3AFD-4C69-AD1F-AAD0AA071A81}" dt="2021-01-22T14:30:04.725" v="59" actId="1076"/>
        <pc:sldMkLst>
          <pc:docMk/>
          <pc:sldMk cId="0" sldId="292"/>
        </pc:sldMkLst>
        <pc:picChg chg="del">
          <ac:chgData name="Fatematuz" userId="11dcac72-9f10-4355-89a2-e3ca29e6f6f9" providerId="ADAL" clId="{BCC82CC2-3AFD-4C69-AD1F-AAD0AA071A81}" dt="2021-01-22T14:22:01.341" v="57" actId="478"/>
          <ac:picMkLst>
            <pc:docMk/>
            <pc:sldMk cId="0" sldId="292"/>
            <ac:picMk id="2" creationId="{6A8FE9E2-23CA-4A98-BB07-DE708AD9622F}"/>
          </ac:picMkLst>
        </pc:picChg>
        <pc:picChg chg="del">
          <ac:chgData name="Fatematuz" userId="11dcac72-9f10-4355-89a2-e3ca29e6f6f9" providerId="ADAL" clId="{BCC82CC2-3AFD-4C69-AD1F-AAD0AA071A81}" dt="2021-01-22T14:28:11.709" v="58" actId="478"/>
          <ac:picMkLst>
            <pc:docMk/>
            <pc:sldMk cId="0" sldId="292"/>
            <ac:picMk id="3" creationId="{E3334565-DAAA-4EC7-9D04-B1522E1B2BFE}"/>
          </ac:picMkLst>
        </pc:picChg>
        <pc:picChg chg="mod">
          <ac:chgData name="Fatematuz" userId="11dcac72-9f10-4355-89a2-e3ca29e6f6f9" providerId="ADAL" clId="{BCC82CC2-3AFD-4C69-AD1F-AAD0AA071A81}" dt="2021-01-22T14:30:04.725" v="59" actId="1076"/>
          <ac:picMkLst>
            <pc:docMk/>
            <pc:sldMk cId="0" sldId="292"/>
            <ac:picMk id="4" creationId="{8632ECD2-7C39-4FA2-BC4E-1AA5570A3468}"/>
          </ac:picMkLst>
        </pc:picChg>
      </pc:sldChg>
      <pc:sldChg chg="delSp modSp add del mod delAnim">
        <pc:chgData name="Fatematuz" userId="11dcac72-9f10-4355-89a2-e3ca29e6f6f9" providerId="ADAL" clId="{BCC82CC2-3AFD-4C69-AD1F-AAD0AA071A81}" dt="2021-01-22T15:12:26.568" v="67" actId="1076"/>
        <pc:sldMkLst>
          <pc:docMk/>
          <pc:sldMk cId="0" sldId="293"/>
        </pc:sldMkLst>
        <pc:picChg chg="del">
          <ac:chgData name="Fatematuz" userId="11dcac72-9f10-4355-89a2-e3ca29e6f6f9" providerId="ADAL" clId="{BCC82CC2-3AFD-4C69-AD1F-AAD0AA071A81}" dt="2021-01-22T15:04:02.383" v="63" actId="478"/>
          <ac:picMkLst>
            <pc:docMk/>
            <pc:sldMk cId="0" sldId="293"/>
            <ac:picMk id="2" creationId="{3098E80D-0BC8-4A3C-8DF2-159D31C02524}"/>
          </ac:picMkLst>
        </pc:picChg>
        <pc:picChg chg="del">
          <ac:chgData name="Fatematuz" userId="11dcac72-9f10-4355-89a2-e3ca29e6f6f9" providerId="ADAL" clId="{BCC82CC2-3AFD-4C69-AD1F-AAD0AA071A81}" dt="2021-01-22T15:09:25.780" v="66" actId="478"/>
          <ac:picMkLst>
            <pc:docMk/>
            <pc:sldMk cId="0" sldId="293"/>
            <ac:picMk id="3" creationId="{2E3A540C-70AB-4568-A61A-6188EA7DEA2E}"/>
          </ac:picMkLst>
        </pc:picChg>
        <pc:picChg chg="mod">
          <ac:chgData name="Fatematuz" userId="11dcac72-9f10-4355-89a2-e3ca29e6f6f9" providerId="ADAL" clId="{BCC82CC2-3AFD-4C69-AD1F-AAD0AA071A81}" dt="2021-01-22T15:12:26.568" v="67" actId="1076"/>
          <ac:picMkLst>
            <pc:docMk/>
            <pc:sldMk cId="0" sldId="293"/>
            <ac:picMk id="4" creationId="{45FC72ED-4CE8-47B4-965E-4BA1DEF3CC4F}"/>
          </ac:picMkLst>
        </pc:picChg>
      </pc:sldChg>
      <pc:sldChg chg="delSp modSp mod delAnim">
        <pc:chgData name="Fatematuz" userId="11dcac72-9f10-4355-89a2-e3ca29e6f6f9" providerId="ADAL" clId="{BCC82CC2-3AFD-4C69-AD1F-AAD0AA071A81}" dt="2021-01-22T17:54:29.932" v="94" actId="14100"/>
        <pc:sldMkLst>
          <pc:docMk/>
          <pc:sldMk cId="0" sldId="294"/>
        </pc:sldMkLst>
        <pc:picChg chg="del mod">
          <ac:chgData name="Fatematuz" userId="11dcac72-9f10-4355-89a2-e3ca29e6f6f9" providerId="ADAL" clId="{BCC82CC2-3AFD-4C69-AD1F-AAD0AA071A81}" dt="2021-01-22T15:26:24.309" v="69" actId="478"/>
          <ac:picMkLst>
            <pc:docMk/>
            <pc:sldMk cId="0" sldId="294"/>
            <ac:picMk id="2" creationId="{7EF5315A-4B90-4060-B676-220C40739B31}"/>
          </ac:picMkLst>
        </pc:picChg>
        <pc:picChg chg="mod">
          <ac:chgData name="Fatematuz" userId="11dcac72-9f10-4355-89a2-e3ca29e6f6f9" providerId="ADAL" clId="{BCC82CC2-3AFD-4C69-AD1F-AAD0AA071A81}" dt="2021-01-22T17:54:29.932" v="94" actId="14100"/>
          <ac:picMkLst>
            <pc:docMk/>
            <pc:sldMk cId="0" sldId="294"/>
            <ac:picMk id="3" creationId="{4EAD61E4-44E3-47DD-993E-F7C8A0C0195C}"/>
          </ac:picMkLst>
        </pc:picChg>
      </pc:sldChg>
    </pc:docChg>
  </pc:docChgLst>
  <pc:docChgLst>
    <pc:chgData name="Sumyia Afnan" userId="d668a4e4-bf71-44b4-aab4-e53c210513b7" providerId="ADAL" clId="{D368EB35-5F85-44E9-B8FF-603C228B80A6}"/>
    <pc:docChg chg="modSld">
      <pc:chgData name="Sumyia Afnan" userId="d668a4e4-bf71-44b4-aab4-e53c210513b7" providerId="ADAL" clId="{D368EB35-5F85-44E9-B8FF-603C228B80A6}" dt="2021-01-21T18:12:21.580" v="2" actId="1076"/>
      <pc:docMkLst>
        <pc:docMk/>
      </pc:docMkLst>
      <pc:sldChg chg="modSp mod">
        <pc:chgData name="Sumyia Afnan" userId="d668a4e4-bf71-44b4-aab4-e53c210513b7" providerId="ADAL" clId="{D368EB35-5F85-44E9-B8FF-603C228B80A6}" dt="2021-01-21T18:12:21.580" v="2" actId="1076"/>
        <pc:sldMkLst>
          <pc:docMk/>
          <pc:sldMk cId="0" sldId="268"/>
        </pc:sldMkLst>
        <pc:picChg chg="mod">
          <ac:chgData name="Sumyia Afnan" userId="d668a4e4-bf71-44b4-aab4-e53c210513b7" providerId="ADAL" clId="{D368EB35-5F85-44E9-B8FF-603C228B80A6}" dt="2021-01-21T18:12:21.580" v="2" actId="1076"/>
          <ac:picMkLst>
            <pc:docMk/>
            <pc:sldMk cId="0" sldId="268"/>
            <ac:picMk id="2" creationId="{34DC230E-6B3F-4F63-8EE5-C97392CF77C5}"/>
          </ac:picMkLst>
        </pc:picChg>
      </pc:sldChg>
    </pc:docChg>
  </pc:docChgLst>
  <pc:docChgLst>
    <pc:chgData name="ASHIKUR RAHMAN" userId="32e66e6c-02d6-4856-ad39-a43425d449c0" providerId="ADAL" clId="{FCE6DB67-2FA6-41E4-A7FB-2CF70CBC4AF3}"/>
    <pc:docChg chg="undo custSel addSld modSld">
      <pc:chgData name="ASHIKUR RAHMAN" userId="32e66e6c-02d6-4856-ad39-a43425d449c0" providerId="ADAL" clId="{FCE6DB67-2FA6-41E4-A7FB-2CF70CBC4AF3}" dt="2021-01-22T15:28:30.650" v="423" actId="20577"/>
      <pc:docMkLst>
        <pc:docMk/>
      </pc:docMkLst>
      <pc:sldChg chg="delSp modSp mod delAnim modNotesTx">
        <pc:chgData name="ASHIKUR RAHMAN" userId="32e66e6c-02d6-4856-ad39-a43425d449c0" providerId="ADAL" clId="{FCE6DB67-2FA6-41E4-A7FB-2CF70CBC4AF3}" dt="2021-01-22T11:42:10.848" v="109" actId="1076"/>
        <pc:sldMkLst>
          <pc:docMk/>
          <pc:sldMk cId="0" sldId="275"/>
        </pc:sldMkLst>
        <pc:picChg chg="del mod">
          <ac:chgData name="ASHIKUR RAHMAN" userId="32e66e6c-02d6-4856-ad39-a43425d449c0" providerId="ADAL" clId="{FCE6DB67-2FA6-41E4-A7FB-2CF70CBC4AF3}" dt="2021-01-22T11:36:21.743" v="106" actId="478"/>
          <ac:picMkLst>
            <pc:docMk/>
            <pc:sldMk cId="0" sldId="275"/>
            <ac:picMk id="2" creationId="{786DE00A-1142-474A-AC0A-4C9E1EA72EB2}"/>
          </ac:picMkLst>
        </pc:picChg>
        <pc:picChg chg="del mod">
          <ac:chgData name="ASHIKUR RAHMAN" userId="32e66e6c-02d6-4856-ad39-a43425d449c0" providerId="ADAL" clId="{FCE6DB67-2FA6-41E4-A7FB-2CF70CBC4AF3}" dt="2021-01-22T11:40:01.929" v="108" actId="478"/>
          <ac:picMkLst>
            <pc:docMk/>
            <pc:sldMk cId="0" sldId="275"/>
            <ac:picMk id="3" creationId="{51DF477D-69E3-437F-B2F5-3432A4011C60}"/>
          </ac:picMkLst>
        </pc:picChg>
        <pc:picChg chg="mod">
          <ac:chgData name="ASHIKUR RAHMAN" userId="32e66e6c-02d6-4856-ad39-a43425d449c0" providerId="ADAL" clId="{FCE6DB67-2FA6-41E4-A7FB-2CF70CBC4AF3}" dt="2021-01-22T11:42:10.848" v="109" actId="1076"/>
          <ac:picMkLst>
            <pc:docMk/>
            <pc:sldMk cId="0" sldId="275"/>
            <ac:picMk id="4" creationId="{98F7FA01-6DAE-4CFC-AAF5-F2D6FFB1C5B3}"/>
          </ac:picMkLst>
        </pc:picChg>
      </pc:sldChg>
      <pc:sldChg chg="modSp mod">
        <pc:chgData name="ASHIKUR RAHMAN" userId="32e66e6c-02d6-4856-ad39-a43425d449c0" providerId="ADAL" clId="{FCE6DB67-2FA6-41E4-A7FB-2CF70CBC4AF3}" dt="2021-01-22T11:44:11.208" v="110" actId="1076"/>
        <pc:sldMkLst>
          <pc:docMk/>
          <pc:sldMk cId="0" sldId="276"/>
        </pc:sldMkLst>
        <pc:picChg chg="mod">
          <ac:chgData name="ASHIKUR RAHMAN" userId="32e66e6c-02d6-4856-ad39-a43425d449c0" providerId="ADAL" clId="{FCE6DB67-2FA6-41E4-A7FB-2CF70CBC4AF3}" dt="2021-01-22T11:44:11.208" v="110" actId="1076"/>
          <ac:picMkLst>
            <pc:docMk/>
            <pc:sldMk cId="0" sldId="276"/>
            <ac:picMk id="2" creationId="{F50B4DCC-201E-44F3-9580-F898BD42956E}"/>
          </ac:picMkLst>
        </pc:picChg>
      </pc:sldChg>
      <pc:sldChg chg="delSp modSp mod delAnim">
        <pc:chgData name="ASHIKUR RAHMAN" userId="32e66e6c-02d6-4856-ad39-a43425d449c0" providerId="ADAL" clId="{FCE6DB67-2FA6-41E4-A7FB-2CF70CBC4AF3}" dt="2021-01-22T11:49:34.384" v="112" actId="1076"/>
        <pc:sldMkLst>
          <pc:docMk/>
          <pc:sldMk cId="0" sldId="277"/>
        </pc:sldMkLst>
        <pc:picChg chg="del mod">
          <ac:chgData name="ASHIKUR RAHMAN" userId="32e66e6c-02d6-4856-ad39-a43425d449c0" providerId="ADAL" clId="{FCE6DB67-2FA6-41E4-A7FB-2CF70CBC4AF3}" dt="2021-01-22T11:32:20.745" v="104" actId="478"/>
          <ac:picMkLst>
            <pc:docMk/>
            <pc:sldMk cId="0" sldId="277"/>
            <ac:picMk id="2" creationId="{9BCDB7C5-2275-4CE8-B3E8-AAB2005383A3}"/>
          </ac:picMkLst>
        </pc:picChg>
        <pc:picChg chg="del">
          <ac:chgData name="ASHIKUR RAHMAN" userId="32e66e6c-02d6-4856-ad39-a43425d449c0" providerId="ADAL" clId="{FCE6DB67-2FA6-41E4-A7FB-2CF70CBC4AF3}" dt="2021-01-22T11:45:09.045" v="111" actId="478"/>
          <ac:picMkLst>
            <pc:docMk/>
            <pc:sldMk cId="0" sldId="277"/>
            <ac:picMk id="3" creationId="{02A697C4-1E06-4A33-BED5-A35A840C8E8F}"/>
          </ac:picMkLst>
        </pc:picChg>
        <pc:picChg chg="mod">
          <ac:chgData name="ASHIKUR RAHMAN" userId="32e66e6c-02d6-4856-ad39-a43425d449c0" providerId="ADAL" clId="{FCE6DB67-2FA6-41E4-A7FB-2CF70CBC4AF3}" dt="2021-01-22T11:49:34.384" v="112" actId="1076"/>
          <ac:picMkLst>
            <pc:docMk/>
            <pc:sldMk cId="0" sldId="277"/>
            <ac:picMk id="4" creationId="{7EC76207-29D5-4BE7-A633-F4D2A3AF732D}"/>
          </ac:picMkLst>
        </pc:picChg>
      </pc:sldChg>
      <pc:sldChg chg="modSp mod modNotesTx">
        <pc:chgData name="ASHIKUR RAHMAN" userId="32e66e6c-02d6-4856-ad39-a43425d449c0" providerId="ADAL" clId="{FCE6DB67-2FA6-41E4-A7FB-2CF70CBC4AF3}" dt="2021-01-22T15:28:30.650" v="423" actId="20577"/>
        <pc:sldMkLst>
          <pc:docMk/>
          <pc:sldMk cId="0" sldId="278"/>
        </pc:sldMkLst>
        <pc:spChg chg="mod">
          <ac:chgData name="ASHIKUR RAHMAN" userId="32e66e6c-02d6-4856-ad39-a43425d449c0" providerId="ADAL" clId="{FCE6DB67-2FA6-41E4-A7FB-2CF70CBC4AF3}" dt="2021-01-22T15:28:30.650" v="423" actId="20577"/>
          <ac:spMkLst>
            <pc:docMk/>
            <pc:sldMk cId="0" sldId="278"/>
            <ac:spMk id="465" creationId="{00000000-0000-0000-0000-000000000000}"/>
          </ac:spMkLst>
        </pc:spChg>
        <pc:picChg chg="mod">
          <ac:chgData name="ASHIKUR RAHMAN" userId="32e66e6c-02d6-4856-ad39-a43425d449c0" providerId="ADAL" clId="{FCE6DB67-2FA6-41E4-A7FB-2CF70CBC4AF3}" dt="2021-01-22T11:51:15.345" v="113" actId="1076"/>
          <ac:picMkLst>
            <pc:docMk/>
            <pc:sldMk cId="0" sldId="278"/>
            <ac:picMk id="2" creationId="{AF8CB6A2-2438-4A23-90FA-E3711D3C8922}"/>
          </ac:picMkLst>
        </pc:picChg>
      </pc:sldChg>
      <pc:sldChg chg="modSp mod">
        <pc:chgData name="ASHIKUR RAHMAN" userId="32e66e6c-02d6-4856-ad39-a43425d449c0" providerId="ADAL" clId="{FCE6DB67-2FA6-41E4-A7FB-2CF70CBC4AF3}" dt="2021-01-22T11:56:12.351" v="114" actId="1076"/>
        <pc:sldMkLst>
          <pc:docMk/>
          <pc:sldMk cId="0" sldId="279"/>
        </pc:sldMkLst>
        <pc:picChg chg="mod">
          <ac:chgData name="ASHIKUR RAHMAN" userId="32e66e6c-02d6-4856-ad39-a43425d449c0" providerId="ADAL" clId="{FCE6DB67-2FA6-41E4-A7FB-2CF70CBC4AF3}" dt="2021-01-22T11:56:12.351" v="114" actId="1076"/>
          <ac:picMkLst>
            <pc:docMk/>
            <pc:sldMk cId="0" sldId="279"/>
            <ac:picMk id="2" creationId="{F612686F-E7EE-4095-9BE9-0824C0412C5D}"/>
          </ac:picMkLst>
        </pc:picChg>
      </pc:sldChg>
      <pc:sldChg chg="modSp mod">
        <pc:chgData name="ASHIKUR RAHMAN" userId="32e66e6c-02d6-4856-ad39-a43425d449c0" providerId="ADAL" clId="{FCE6DB67-2FA6-41E4-A7FB-2CF70CBC4AF3}" dt="2021-01-22T11:59:09.424" v="115" actId="1076"/>
        <pc:sldMkLst>
          <pc:docMk/>
          <pc:sldMk cId="0" sldId="280"/>
        </pc:sldMkLst>
        <pc:picChg chg="mod">
          <ac:chgData name="ASHIKUR RAHMAN" userId="32e66e6c-02d6-4856-ad39-a43425d449c0" providerId="ADAL" clId="{FCE6DB67-2FA6-41E4-A7FB-2CF70CBC4AF3}" dt="2021-01-22T11:59:09.424" v="115" actId="1076"/>
          <ac:picMkLst>
            <pc:docMk/>
            <pc:sldMk cId="0" sldId="280"/>
            <ac:picMk id="2" creationId="{34239773-8A8C-471D-A776-386AFB62F089}"/>
          </ac:picMkLst>
        </pc:picChg>
      </pc:sldChg>
      <pc:sldChg chg="modSp mod">
        <pc:chgData name="ASHIKUR RAHMAN" userId="32e66e6c-02d6-4856-ad39-a43425d449c0" providerId="ADAL" clId="{FCE6DB67-2FA6-41E4-A7FB-2CF70CBC4AF3}" dt="2021-01-22T12:01:12.895" v="116" actId="1076"/>
        <pc:sldMkLst>
          <pc:docMk/>
          <pc:sldMk cId="0" sldId="281"/>
        </pc:sldMkLst>
        <pc:picChg chg="mod">
          <ac:chgData name="ASHIKUR RAHMAN" userId="32e66e6c-02d6-4856-ad39-a43425d449c0" providerId="ADAL" clId="{FCE6DB67-2FA6-41E4-A7FB-2CF70CBC4AF3}" dt="2021-01-22T12:01:12.895" v="116" actId="1076"/>
          <ac:picMkLst>
            <pc:docMk/>
            <pc:sldMk cId="0" sldId="281"/>
            <ac:picMk id="2" creationId="{FE5A8BDA-94C6-461F-BF72-49515955939E}"/>
          </ac:picMkLst>
        </pc:picChg>
      </pc:sldChg>
      <pc:sldChg chg="modSp mod">
        <pc:chgData name="ASHIKUR RAHMAN" userId="32e66e6c-02d6-4856-ad39-a43425d449c0" providerId="ADAL" clId="{FCE6DB67-2FA6-41E4-A7FB-2CF70CBC4AF3}" dt="2021-01-22T12:04:14.119" v="117" actId="1076"/>
        <pc:sldMkLst>
          <pc:docMk/>
          <pc:sldMk cId="0" sldId="282"/>
        </pc:sldMkLst>
        <pc:picChg chg="mod">
          <ac:chgData name="ASHIKUR RAHMAN" userId="32e66e6c-02d6-4856-ad39-a43425d449c0" providerId="ADAL" clId="{FCE6DB67-2FA6-41E4-A7FB-2CF70CBC4AF3}" dt="2021-01-22T12:04:14.119" v="117" actId="1076"/>
          <ac:picMkLst>
            <pc:docMk/>
            <pc:sldMk cId="0" sldId="282"/>
            <ac:picMk id="2" creationId="{FDF3A0D5-EFE5-4518-81FB-473C41A31E38}"/>
          </ac:picMkLst>
        </pc:picChg>
      </pc:sldChg>
      <pc:sldChg chg="modSp mod">
        <pc:chgData name="ASHIKUR RAHMAN" userId="32e66e6c-02d6-4856-ad39-a43425d449c0" providerId="ADAL" clId="{FCE6DB67-2FA6-41E4-A7FB-2CF70CBC4AF3}" dt="2021-01-22T12:05:34.759" v="118" actId="1076"/>
        <pc:sldMkLst>
          <pc:docMk/>
          <pc:sldMk cId="0" sldId="283"/>
        </pc:sldMkLst>
        <pc:picChg chg="mod">
          <ac:chgData name="ASHIKUR RAHMAN" userId="32e66e6c-02d6-4856-ad39-a43425d449c0" providerId="ADAL" clId="{FCE6DB67-2FA6-41E4-A7FB-2CF70CBC4AF3}" dt="2021-01-22T12:05:34.759" v="118" actId="1076"/>
          <ac:picMkLst>
            <pc:docMk/>
            <pc:sldMk cId="0" sldId="283"/>
            <ac:picMk id="2" creationId="{73961776-5E61-44B5-9C52-C6E9B7BDE253}"/>
          </ac:picMkLst>
        </pc:picChg>
      </pc:sldChg>
      <pc:sldChg chg="modSp mod modNotesTx">
        <pc:chgData name="ASHIKUR RAHMAN" userId="32e66e6c-02d6-4856-ad39-a43425d449c0" providerId="ADAL" clId="{FCE6DB67-2FA6-41E4-A7FB-2CF70CBC4AF3}" dt="2021-01-22T12:08:56.302" v="119" actId="1076"/>
        <pc:sldMkLst>
          <pc:docMk/>
          <pc:sldMk cId="0" sldId="284"/>
        </pc:sldMkLst>
        <pc:picChg chg="mod">
          <ac:chgData name="ASHIKUR RAHMAN" userId="32e66e6c-02d6-4856-ad39-a43425d449c0" providerId="ADAL" clId="{FCE6DB67-2FA6-41E4-A7FB-2CF70CBC4AF3}" dt="2021-01-22T12:08:56.302" v="119" actId="1076"/>
          <ac:picMkLst>
            <pc:docMk/>
            <pc:sldMk cId="0" sldId="284"/>
            <ac:picMk id="2" creationId="{47707138-EE80-44C5-B1C1-457F89F05240}"/>
          </ac:picMkLst>
        </pc:picChg>
      </pc:sldChg>
      <pc:sldChg chg="new">
        <pc:chgData name="ASHIKUR RAHMAN" userId="32e66e6c-02d6-4856-ad39-a43425d449c0" providerId="ADAL" clId="{FCE6DB67-2FA6-41E4-A7FB-2CF70CBC4AF3}" dt="2021-01-22T15:06:11.711" v="120" actId="680"/>
        <pc:sldMkLst>
          <pc:docMk/>
          <pc:sldMk cId="1753658199" sldId="295"/>
        </pc:sldMkLst>
      </pc:sldChg>
      <pc:sldChg chg="new">
        <pc:chgData name="ASHIKUR RAHMAN" userId="32e66e6c-02d6-4856-ad39-a43425d449c0" providerId="ADAL" clId="{FCE6DB67-2FA6-41E4-A7FB-2CF70CBC4AF3}" dt="2021-01-22T15:06:11.734" v="121" actId="680"/>
        <pc:sldMkLst>
          <pc:docMk/>
          <pc:sldMk cId="4108580843" sldId="296"/>
        </pc:sldMkLst>
      </pc:sldChg>
      <pc:sldChg chg="new">
        <pc:chgData name="ASHIKUR RAHMAN" userId="32e66e6c-02d6-4856-ad39-a43425d449c0" providerId="ADAL" clId="{FCE6DB67-2FA6-41E4-A7FB-2CF70CBC4AF3}" dt="2021-01-22T15:06:11.749" v="122" actId="680"/>
        <pc:sldMkLst>
          <pc:docMk/>
          <pc:sldMk cId="1034571173" sldId="297"/>
        </pc:sldMkLst>
      </pc:sldChg>
      <pc:sldChg chg="new">
        <pc:chgData name="ASHIKUR RAHMAN" userId="32e66e6c-02d6-4856-ad39-a43425d449c0" providerId="ADAL" clId="{FCE6DB67-2FA6-41E4-A7FB-2CF70CBC4AF3}" dt="2021-01-22T15:06:11.780" v="123" actId="680"/>
        <pc:sldMkLst>
          <pc:docMk/>
          <pc:sldMk cId="3620759079" sldId="298"/>
        </pc:sldMkLst>
      </pc:sldChg>
      <pc:sldChg chg="new">
        <pc:chgData name="ASHIKUR RAHMAN" userId="32e66e6c-02d6-4856-ad39-a43425d449c0" providerId="ADAL" clId="{FCE6DB67-2FA6-41E4-A7FB-2CF70CBC4AF3}" dt="2021-01-22T15:06:11.812" v="124" actId="680"/>
        <pc:sldMkLst>
          <pc:docMk/>
          <pc:sldMk cId="479560048" sldId="299"/>
        </pc:sldMkLst>
      </pc:sldChg>
      <pc:sldChg chg="new">
        <pc:chgData name="ASHIKUR RAHMAN" userId="32e66e6c-02d6-4856-ad39-a43425d449c0" providerId="ADAL" clId="{FCE6DB67-2FA6-41E4-A7FB-2CF70CBC4AF3}" dt="2021-01-22T15:06:11.854" v="125" actId="680"/>
        <pc:sldMkLst>
          <pc:docMk/>
          <pc:sldMk cId="3726277479" sldId="300"/>
        </pc:sldMkLst>
      </pc:sldChg>
      <pc:sldChg chg="new">
        <pc:chgData name="ASHIKUR RAHMAN" userId="32e66e6c-02d6-4856-ad39-a43425d449c0" providerId="ADAL" clId="{FCE6DB67-2FA6-41E4-A7FB-2CF70CBC4AF3}" dt="2021-01-22T15:06:11.877" v="126" actId="680"/>
        <pc:sldMkLst>
          <pc:docMk/>
          <pc:sldMk cId="3912983237" sldId="301"/>
        </pc:sldMkLst>
      </pc:sldChg>
      <pc:sldChg chg="new">
        <pc:chgData name="ASHIKUR RAHMAN" userId="32e66e6c-02d6-4856-ad39-a43425d449c0" providerId="ADAL" clId="{FCE6DB67-2FA6-41E4-A7FB-2CF70CBC4AF3}" dt="2021-01-22T15:06:11.917" v="127" actId="680"/>
        <pc:sldMkLst>
          <pc:docMk/>
          <pc:sldMk cId="3524383485" sldId="302"/>
        </pc:sldMkLst>
      </pc:sldChg>
      <pc:sldChg chg="new">
        <pc:chgData name="ASHIKUR RAHMAN" userId="32e66e6c-02d6-4856-ad39-a43425d449c0" providerId="ADAL" clId="{FCE6DB67-2FA6-41E4-A7FB-2CF70CBC4AF3}" dt="2021-01-22T15:06:11.947" v="128" actId="680"/>
        <pc:sldMkLst>
          <pc:docMk/>
          <pc:sldMk cId="1547973795" sldId="303"/>
        </pc:sldMkLst>
      </pc:sldChg>
      <pc:sldChg chg="new">
        <pc:chgData name="ASHIKUR RAHMAN" userId="32e66e6c-02d6-4856-ad39-a43425d449c0" providerId="ADAL" clId="{FCE6DB67-2FA6-41E4-A7FB-2CF70CBC4AF3}" dt="2021-01-22T15:06:11.965" v="129" actId="680"/>
        <pc:sldMkLst>
          <pc:docMk/>
          <pc:sldMk cId="145040055" sldId="304"/>
        </pc:sldMkLst>
      </pc:sldChg>
      <pc:sldChg chg="new">
        <pc:chgData name="ASHIKUR RAHMAN" userId="32e66e6c-02d6-4856-ad39-a43425d449c0" providerId="ADAL" clId="{FCE6DB67-2FA6-41E4-A7FB-2CF70CBC4AF3}" dt="2021-01-22T15:06:12.012" v="130" actId="680"/>
        <pc:sldMkLst>
          <pc:docMk/>
          <pc:sldMk cId="2151031957" sldId="305"/>
        </pc:sldMkLst>
      </pc:sldChg>
      <pc:sldChg chg="new">
        <pc:chgData name="ASHIKUR RAHMAN" userId="32e66e6c-02d6-4856-ad39-a43425d449c0" providerId="ADAL" clId="{FCE6DB67-2FA6-41E4-A7FB-2CF70CBC4AF3}" dt="2021-01-22T15:06:12.044" v="131" actId="680"/>
        <pc:sldMkLst>
          <pc:docMk/>
          <pc:sldMk cId="2166911383" sldId="306"/>
        </pc:sldMkLst>
      </pc:sldChg>
      <pc:sldChg chg="new">
        <pc:chgData name="ASHIKUR RAHMAN" userId="32e66e6c-02d6-4856-ad39-a43425d449c0" providerId="ADAL" clId="{FCE6DB67-2FA6-41E4-A7FB-2CF70CBC4AF3}" dt="2021-01-22T15:06:12.081" v="132" actId="680"/>
        <pc:sldMkLst>
          <pc:docMk/>
          <pc:sldMk cId="1327662490" sldId="307"/>
        </pc:sldMkLst>
      </pc:sldChg>
      <pc:sldChg chg="new">
        <pc:chgData name="ASHIKUR RAHMAN" userId="32e66e6c-02d6-4856-ad39-a43425d449c0" providerId="ADAL" clId="{FCE6DB67-2FA6-41E4-A7FB-2CF70CBC4AF3}" dt="2021-01-22T15:06:12.113" v="133" actId="680"/>
        <pc:sldMkLst>
          <pc:docMk/>
          <pc:sldMk cId="2529919313" sldId="308"/>
        </pc:sldMkLst>
      </pc:sldChg>
      <pc:sldChg chg="new">
        <pc:chgData name="ASHIKUR RAHMAN" userId="32e66e6c-02d6-4856-ad39-a43425d449c0" providerId="ADAL" clId="{FCE6DB67-2FA6-41E4-A7FB-2CF70CBC4AF3}" dt="2021-01-22T15:06:12.144" v="134" actId="680"/>
        <pc:sldMkLst>
          <pc:docMk/>
          <pc:sldMk cId="11567410" sldId="309"/>
        </pc:sldMkLst>
      </pc:sldChg>
      <pc:sldChg chg="new">
        <pc:chgData name="ASHIKUR RAHMAN" userId="32e66e6c-02d6-4856-ad39-a43425d449c0" providerId="ADAL" clId="{FCE6DB67-2FA6-41E4-A7FB-2CF70CBC4AF3}" dt="2021-01-22T15:06:12.166" v="135" actId="680"/>
        <pc:sldMkLst>
          <pc:docMk/>
          <pc:sldMk cId="83176792" sldId="310"/>
        </pc:sldMkLst>
      </pc:sldChg>
      <pc:sldChg chg="new">
        <pc:chgData name="ASHIKUR RAHMAN" userId="32e66e6c-02d6-4856-ad39-a43425d449c0" providerId="ADAL" clId="{FCE6DB67-2FA6-41E4-A7FB-2CF70CBC4AF3}" dt="2021-01-22T15:06:12.213" v="136" actId="680"/>
        <pc:sldMkLst>
          <pc:docMk/>
          <pc:sldMk cId="409739739" sldId="311"/>
        </pc:sldMkLst>
      </pc:sldChg>
      <pc:sldChg chg="new">
        <pc:chgData name="ASHIKUR RAHMAN" userId="32e66e6c-02d6-4856-ad39-a43425d449c0" providerId="ADAL" clId="{FCE6DB67-2FA6-41E4-A7FB-2CF70CBC4AF3}" dt="2021-01-22T15:06:12.244" v="137" actId="680"/>
        <pc:sldMkLst>
          <pc:docMk/>
          <pc:sldMk cId="2700002338" sldId="312"/>
        </pc:sldMkLst>
      </pc:sldChg>
      <pc:sldChg chg="new">
        <pc:chgData name="ASHIKUR RAHMAN" userId="32e66e6c-02d6-4856-ad39-a43425d449c0" providerId="ADAL" clId="{FCE6DB67-2FA6-41E4-A7FB-2CF70CBC4AF3}" dt="2021-01-22T15:06:12.266" v="138" actId="680"/>
        <pc:sldMkLst>
          <pc:docMk/>
          <pc:sldMk cId="2992495363" sldId="313"/>
        </pc:sldMkLst>
      </pc:sldChg>
      <pc:sldChg chg="new">
        <pc:chgData name="ASHIKUR RAHMAN" userId="32e66e6c-02d6-4856-ad39-a43425d449c0" providerId="ADAL" clId="{FCE6DB67-2FA6-41E4-A7FB-2CF70CBC4AF3}" dt="2021-01-22T15:06:12.297" v="139" actId="680"/>
        <pc:sldMkLst>
          <pc:docMk/>
          <pc:sldMk cId="3396691544" sldId="314"/>
        </pc:sldMkLst>
      </pc:sldChg>
      <pc:sldChg chg="new">
        <pc:chgData name="ASHIKUR RAHMAN" userId="32e66e6c-02d6-4856-ad39-a43425d449c0" providerId="ADAL" clId="{FCE6DB67-2FA6-41E4-A7FB-2CF70CBC4AF3}" dt="2021-01-22T15:06:12.344" v="140" actId="680"/>
        <pc:sldMkLst>
          <pc:docMk/>
          <pc:sldMk cId="3704697854" sldId="315"/>
        </pc:sldMkLst>
      </pc:sldChg>
      <pc:sldChg chg="new">
        <pc:chgData name="ASHIKUR RAHMAN" userId="32e66e6c-02d6-4856-ad39-a43425d449c0" providerId="ADAL" clId="{FCE6DB67-2FA6-41E4-A7FB-2CF70CBC4AF3}" dt="2021-01-22T15:06:12.366" v="141" actId="680"/>
        <pc:sldMkLst>
          <pc:docMk/>
          <pc:sldMk cId="3909349497" sldId="316"/>
        </pc:sldMkLst>
      </pc:sldChg>
      <pc:sldChg chg="new">
        <pc:chgData name="ASHIKUR RAHMAN" userId="32e66e6c-02d6-4856-ad39-a43425d449c0" providerId="ADAL" clId="{FCE6DB67-2FA6-41E4-A7FB-2CF70CBC4AF3}" dt="2021-01-22T15:06:12.398" v="142" actId="680"/>
        <pc:sldMkLst>
          <pc:docMk/>
          <pc:sldMk cId="1843940719" sldId="317"/>
        </pc:sldMkLst>
      </pc:sldChg>
      <pc:sldChg chg="new">
        <pc:chgData name="ASHIKUR RAHMAN" userId="32e66e6c-02d6-4856-ad39-a43425d449c0" providerId="ADAL" clId="{FCE6DB67-2FA6-41E4-A7FB-2CF70CBC4AF3}" dt="2021-01-22T15:06:12.429" v="143" actId="680"/>
        <pc:sldMkLst>
          <pc:docMk/>
          <pc:sldMk cId="3964127454" sldId="318"/>
        </pc:sldMkLst>
      </pc:sldChg>
      <pc:sldChg chg="new">
        <pc:chgData name="ASHIKUR RAHMAN" userId="32e66e6c-02d6-4856-ad39-a43425d449c0" providerId="ADAL" clId="{FCE6DB67-2FA6-41E4-A7FB-2CF70CBC4AF3}" dt="2021-01-22T15:06:12.467" v="144" actId="680"/>
        <pc:sldMkLst>
          <pc:docMk/>
          <pc:sldMk cId="3561822352" sldId="319"/>
        </pc:sldMkLst>
      </pc:sldChg>
      <pc:sldChg chg="new">
        <pc:chgData name="ASHIKUR RAHMAN" userId="32e66e6c-02d6-4856-ad39-a43425d449c0" providerId="ADAL" clId="{FCE6DB67-2FA6-41E4-A7FB-2CF70CBC4AF3}" dt="2021-01-22T15:06:12.498" v="145" actId="680"/>
        <pc:sldMkLst>
          <pc:docMk/>
          <pc:sldMk cId="4146867940" sldId="320"/>
        </pc:sldMkLst>
      </pc:sldChg>
      <pc:sldChg chg="new">
        <pc:chgData name="ASHIKUR RAHMAN" userId="32e66e6c-02d6-4856-ad39-a43425d449c0" providerId="ADAL" clId="{FCE6DB67-2FA6-41E4-A7FB-2CF70CBC4AF3}" dt="2021-01-22T15:06:12.529" v="146" actId="680"/>
        <pc:sldMkLst>
          <pc:docMk/>
          <pc:sldMk cId="300941025" sldId="321"/>
        </pc:sldMkLst>
      </pc:sldChg>
      <pc:sldChg chg="new">
        <pc:chgData name="ASHIKUR RAHMAN" userId="32e66e6c-02d6-4856-ad39-a43425d449c0" providerId="ADAL" clId="{FCE6DB67-2FA6-41E4-A7FB-2CF70CBC4AF3}" dt="2021-01-22T15:06:12.567" v="147" actId="680"/>
        <pc:sldMkLst>
          <pc:docMk/>
          <pc:sldMk cId="815305647" sldId="322"/>
        </pc:sldMkLst>
      </pc:sldChg>
      <pc:sldChg chg="new">
        <pc:chgData name="ASHIKUR RAHMAN" userId="32e66e6c-02d6-4856-ad39-a43425d449c0" providerId="ADAL" clId="{FCE6DB67-2FA6-41E4-A7FB-2CF70CBC4AF3}" dt="2021-01-22T15:06:12.598" v="148" actId="680"/>
        <pc:sldMkLst>
          <pc:docMk/>
          <pc:sldMk cId="3143195374" sldId="323"/>
        </pc:sldMkLst>
      </pc:sldChg>
      <pc:sldChg chg="new">
        <pc:chgData name="ASHIKUR RAHMAN" userId="32e66e6c-02d6-4856-ad39-a43425d449c0" providerId="ADAL" clId="{FCE6DB67-2FA6-41E4-A7FB-2CF70CBC4AF3}" dt="2021-01-22T15:06:12.629" v="149" actId="680"/>
        <pc:sldMkLst>
          <pc:docMk/>
          <pc:sldMk cId="1787850610" sldId="324"/>
        </pc:sldMkLst>
      </pc:sldChg>
      <pc:sldChg chg="new">
        <pc:chgData name="ASHIKUR RAHMAN" userId="32e66e6c-02d6-4856-ad39-a43425d449c0" providerId="ADAL" clId="{FCE6DB67-2FA6-41E4-A7FB-2CF70CBC4AF3}" dt="2021-01-22T15:06:12.667" v="150" actId="680"/>
        <pc:sldMkLst>
          <pc:docMk/>
          <pc:sldMk cId="1764952858" sldId="325"/>
        </pc:sldMkLst>
      </pc:sldChg>
      <pc:sldChg chg="new">
        <pc:chgData name="ASHIKUR RAHMAN" userId="32e66e6c-02d6-4856-ad39-a43425d449c0" providerId="ADAL" clId="{FCE6DB67-2FA6-41E4-A7FB-2CF70CBC4AF3}" dt="2021-01-22T15:06:12.698" v="151" actId="680"/>
        <pc:sldMkLst>
          <pc:docMk/>
          <pc:sldMk cId="3680620377" sldId="326"/>
        </pc:sldMkLst>
      </pc:sldChg>
      <pc:sldChg chg="new">
        <pc:chgData name="ASHIKUR RAHMAN" userId="32e66e6c-02d6-4856-ad39-a43425d449c0" providerId="ADAL" clId="{FCE6DB67-2FA6-41E4-A7FB-2CF70CBC4AF3}" dt="2021-01-22T15:06:12.730" v="152" actId="680"/>
        <pc:sldMkLst>
          <pc:docMk/>
          <pc:sldMk cId="3369623024" sldId="327"/>
        </pc:sldMkLst>
      </pc:sldChg>
      <pc:sldChg chg="new">
        <pc:chgData name="ASHIKUR RAHMAN" userId="32e66e6c-02d6-4856-ad39-a43425d449c0" providerId="ADAL" clId="{FCE6DB67-2FA6-41E4-A7FB-2CF70CBC4AF3}" dt="2021-01-22T15:06:12.767" v="153" actId="680"/>
        <pc:sldMkLst>
          <pc:docMk/>
          <pc:sldMk cId="852610226" sldId="328"/>
        </pc:sldMkLst>
      </pc:sldChg>
      <pc:sldChg chg="new">
        <pc:chgData name="ASHIKUR RAHMAN" userId="32e66e6c-02d6-4856-ad39-a43425d449c0" providerId="ADAL" clId="{FCE6DB67-2FA6-41E4-A7FB-2CF70CBC4AF3}" dt="2021-01-22T15:06:12.799" v="154" actId="680"/>
        <pc:sldMkLst>
          <pc:docMk/>
          <pc:sldMk cId="2950410161" sldId="329"/>
        </pc:sldMkLst>
      </pc:sldChg>
      <pc:sldChg chg="new">
        <pc:chgData name="ASHIKUR RAHMAN" userId="32e66e6c-02d6-4856-ad39-a43425d449c0" providerId="ADAL" clId="{FCE6DB67-2FA6-41E4-A7FB-2CF70CBC4AF3}" dt="2021-01-22T15:06:12.830" v="155" actId="680"/>
        <pc:sldMkLst>
          <pc:docMk/>
          <pc:sldMk cId="938354325" sldId="330"/>
        </pc:sldMkLst>
      </pc:sldChg>
      <pc:sldChg chg="new">
        <pc:chgData name="ASHIKUR RAHMAN" userId="32e66e6c-02d6-4856-ad39-a43425d449c0" providerId="ADAL" clId="{FCE6DB67-2FA6-41E4-A7FB-2CF70CBC4AF3}" dt="2021-01-22T15:06:12.868" v="156" actId="680"/>
        <pc:sldMkLst>
          <pc:docMk/>
          <pc:sldMk cId="3558803756" sldId="331"/>
        </pc:sldMkLst>
      </pc:sldChg>
      <pc:sldChg chg="new">
        <pc:chgData name="ASHIKUR RAHMAN" userId="32e66e6c-02d6-4856-ad39-a43425d449c0" providerId="ADAL" clId="{FCE6DB67-2FA6-41E4-A7FB-2CF70CBC4AF3}" dt="2021-01-22T15:06:12.899" v="157" actId="680"/>
        <pc:sldMkLst>
          <pc:docMk/>
          <pc:sldMk cId="376735807" sldId="332"/>
        </pc:sldMkLst>
      </pc:sldChg>
      <pc:sldChg chg="new">
        <pc:chgData name="ASHIKUR RAHMAN" userId="32e66e6c-02d6-4856-ad39-a43425d449c0" providerId="ADAL" clId="{FCE6DB67-2FA6-41E4-A7FB-2CF70CBC4AF3}" dt="2021-01-22T15:06:12.930" v="158" actId="680"/>
        <pc:sldMkLst>
          <pc:docMk/>
          <pc:sldMk cId="4193503577" sldId="333"/>
        </pc:sldMkLst>
      </pc:sldChg>
      <pc:sldChg chg="new">
        <pc:chgData name="ASHIKUR RAHMAN" userId="32e66e6c-02d6-4856-ad39-a43425d449c0" providerId="ADAL" clId="{FCE6DB67-2FA6-41E4-A7FB-2CF70CBC4AF3}" dt="2021-01-22T15:06:13.084" v="159" actId="680"/>
        <pc:sldMkLst>
          <pc:docMk/>
          <pc:sldMk cId="630595981" sldId="334"/>
        </pc:sldMkLst>
      </pc:sldChg>
      <pc:sldChg chg="new">
        <pc:chgData name="ASHIKUR RAHMAN" userId="32e66e6c-02d6-4856-ad39-a43425d449c0" providerId="ADAL" clId="{FCE6DB67-2FA6-41E4-A7FB-2CF70CBC4AF3}" dt="2021-01-22T15:06:13.131" v="160" actId="680"/>
        <pc:sldMkLst>
          <pc:docMk/>
          <pc:sldMk cId="1097753437" sldId="335"/>
        </pc:sldMkLst>
      </pc:sldChg>
      <pc:sldChg chg="new">
        <pc:chgData name="ASHIKUR RAHMAN" userId="32e66e6c-02d6-4856-ad39-a43425d449c0" providerId="ADAL" clId="{FCE6DB67-2FA6-41E4-A7FB-2CF70CBC4AF3}" dt="2021-01-22T15:06:13.131" v="161" actId="680"/>
        <pc:sldMkLst>
          <pc:docMk/>
          <pc:sldMk cId="4182043196" sldId="336"/>
        </pc:sldMkLst>
      </pc:sldChg>
      <pc:sldChg chg="new">
        <pc:chgData name="ASHIKUR RAHMAN" userId="32e66e6c-02d6-4856-ad39-a43425d449c0" providerId="ADAL" clId="{FCE6DB67-2FA6-41E4-A7FB-2CF70CBC4AF3}" dt="2021-01-22T15:06:13.146" v="162" actId="680"/>
        <pc:sldMkLst>
          <pc:docMk/>
          <pc:sldMk cId="558549356" sldId="337"/>
        </pc:sldMkLst>
      </pc:sldChg>
      <pc:sldChg chg="new">
        <pc:chgData name="ASHIKUR RAHMAN" userId="32e66e6c-02d6-4856-ad39-a43425d449c0" providerId="ADAL" clId="{FCE6DB67-2FA6-41E4-A7FB-2CF70CBC4AF3}" dt="2021-01-22T15:06:13.146" v="163" actId="680"/>
        <pc:sldMkLst>
          <pc:docMk/>
          <pc:sldMk cId="3712890640" sldId="338"/>
        </pc:sldMkLst>
      </pc:sldChg>
      <pc:sldChg chg="new">
        <pc:chgData name="ASHIKUR RAHMAN" userId="32e66e6c-02d6-4856-ad39-a43425d449c0" providerId="ADAL" clId="{FCE6DB67-2FA6-41E4-A7FB-2CF70CBC4AF3}" dt="2021-01-22T15:06:13.162" v="164" actId="680"/>
        <pc:sldMkLst>
          <pc:docMk/>
          <pc:sldMk cId="3095685655" sldId="339"/>
        </pc:sldMkLst>
      </pc:sldChg>
      <pc:sldChg chg="new">
        <pc:chgData name="ASHIKUR RAHMAN" userId="32e66e6c-02d6-4856-ad39-a43425d449c0" providerId="ADAL" clId="{FCE6DB67-2FA6-41E4-A7FB-2CF70CBC4AF3}" dt="2021-01-22T15:06:13.168" v="165" actId="680"/>
        <pc:sldMkLst>
          <pc:docMk/>
          <pc:sldMk cId="259350532" sldId="340"/>
        </pc:sldMkLst>
      </pc:sldChg>
      <pc:sldChg chg="new">
        <pc:chgData name="ASHIKUR RAHMAN" userId="32e66e6c-02d6-4856-ad39-a43425d449c0" providerId="ADAL" clId="{FCE6DB67-2FA6-41E4-A7FB-2CF70CBC4AF3}" dt="2021-01-22T15:06:13.184" v="166" actId="680"/>
        <pc:sldMkLst>
          <pc:docMk/>
          <pc:sldMk cId="1343665994" sldId="341"/>
        </pc:sldMkLst>
      </pc:sldChg>
      <pc:sldChg chg="new">
        <pc:chgData name="ASHIKUR RAHMAN" userId="32e66e6c-02d6-4856-ad39-a43425d449c0" providerId="ADAL" clId="{FCE6DB67-2FA6-41E4-A7FB-2CF70CBC4AF3}" dt="2021-01-22T15:06:13.231" v="167" actId="680"/>
        <pc:sldMkLst>
          <pc:docMk/>
          <pc:sldMk cId="3380182574" sldId="342"/>
        </pc:sldMkLst>
      </pc:sldChg>
      <pc:sldChg chg="new">
        <pc:chgData name="ASHIKUR RAHMAN" userId="32e66e6c-02d6-4856-ad39-a43425d449c0" providerId="ADAL" clId="{FCE6DB67-2FA6-41E4-A7FB-2CF70CBC4AF3}" dt="2021-01-22T15:06:13.262" v="168" actId="680"/>
        <pc:sldMkLst>
          <pc:docMk/>
          <pc:sldMk cId="3272960684" sldId="343"/>
        </pc:sldMkLst>
      </pc:sldChg>
      <pc:sldChg chg="new">
        <pc:chgData name="ASHIKUR RAHMAN" userId="32e66e6c-02d6-4856-ad39-a43425d449c0" providerId="ADAL" clId="{FCE6DB67-2FA6-41E4-A7FB-2CF70CBC4AF3}" dt="2021-01-22T15:06:13.284" v="169" actId="680"/>
        <pc:sldMkLst>
          <pc:docMk/>
          <pc:sldMk cId="505218443" sldId="344"/>
        </pc:sldMkLst>
      </pc:sldChg>
      <pc:sldChg chg="new">
        <pc:chgData name="ASHIKUR RAHMAN" userId="32e66e6c-02d6-4856-ad39-a43425d449c0" providerId="ADAL" clId="{FCE6DB67-2FA6-41E4-A7FB-2CF70CBC4AF3}" dt="2021-01-22T15:06:13.316" v="170" actId="680"/>
        <pc:sldMkLst>
          <pc:docMk/>
          <pc:sldMk cId="1118473342" sldId="345"/>
        </pc:sldMkLst>
      </pc:sldChg>
      <pc:sldChg chg="new">
        <pc:chgData name="ASHIKUR RAHMAN" userId="32e66e6c-02d6-4856-ad39-a43425d449c0" providerId="ADAL" clId="{FCE6DB67-2FA6-41E4-A7FB-2CF70CBC4AF3}" dt="2021-01-22T15:06:13.362" v="171" actId="680"/>
        <pc:sldMkLst>
          <pc:docMk/>
          <pc:sldMk cId="1409053933" sldId="346"/>
        </pc:sldMkLst>
      </pc:sldChg>
      <pc:sldChg chg="new">
        <pc:chgData name="ASHIKUR RAHMAN" userId="32e66e6c-02d6-4856-ad39-a43425d449c0" providerId="ADAL" clId="{FCE6DB67-2FA6-41E4-A7FB-2CF70CBC4AF3}" dt="2021-01-22T15:06:13.385" v="172" actId="680"/>
        <pc:sldMkLst>
          <pc:docMk/>
          <pc:sldMk cId="2609319974" sldId="347"/>
        </pc:sldMkLst>
      </pc:sldChg>
      <pc:sldChg chg="new">
        <pc:chgData name="ASHIKUR RAHMAN" userId="32e66e6c-02d6-4856-ad39-a43425d449c0" providerId="ADAL" clId="{FCE6DB67-2FA6-41E4-A7FB-2CF70CBC4AF3}" dt="2021-01-22T15:06:13.416" v="173" actId="680"/>
        <pc:sldMkLst>
          <pc:docMk/>
          <pc:sldMk cId="3323944312" sldId="348"/>
        </pc:sldMkLst>
      </pc:sldChg>
      <pc:sldChg chg="new">
        <pc:chgData name="ASHIKUR RAHMAN" userId="32e66e6c-02d6-4856-ad39-a43425d449c0" providerId="ADAL" clId="{FCE6DB67-2FA6-41E4-A7FB-2CF70CBC4AF3}" dt="2021-01-22T15:06:13.463" v="174" actId="680"/>
        <pc:sldMkLst>
          <pc:docMk/>
          <pc:sldMk cId="3763973834" sldId="349"/>
        </pc:sldMkLst>
      </pc:sldChg>
      <pc:sldChg chg="new">
        <pc:chgData name="ASHIKUR RAHMAN" userId="32e66e6c-02d6-4856-ad39-a43425d449c0" providerId="ADAL" clId="{FCE6DB67-2FA6-41E4-A7FB-2CF70CBC4AF3}" dt="2021-01-22T15:06:13.485" v="175" actId="680"/>
        <pc:sldMkLst>
          <pc:docMk/>
          <pc:sldMk cId="1508300918" sldId="350"/>
        </pc:sldMkLst>
      </pc:sldChg>
      <pc:sldChg chg="new">
        <pc:chgData name="ASHIKUR RAHMAN" userId="32e66e6c-02d6-4856-ad39-a43425d449c0" providerId="ADAL" clId="{FCE6DB67-2FA6-41E4-A7FB-2CF70CBC4AF3}" dt="2021-01-22T15:06:13.532" v="176" actId="680"/>
        <pc:sldMkLst>
          <pc:docMk/>
          <pc:sldMk cId="1640993814" sldId="351"/>
        </pc:sldMkLst>
      </pc:sldChg>
      <pc:sldChg chg="new">
        <pc:chgData name="ASHIKUR RAHMAN" userId="32e66e6c-02d6-4856-ad39-a43425d449c0" providerId="ADAL" clId="{FCE6DB67-2FA6-41E4-A7FB-2CF70CBC4AF3}" dt="2021-01-22T15:06:13.563" v="177" actId="680"/>
        <pc:sldMkLst>
          <pc:docMk/>
          <pc:sldMk cId="3300403696" sldId="352"/>
        </pc:sldMkLst>
      </pc:sldChg>
      <pc:sldChg chg="new">
        <pc:chgData name="ASHIKUR RAHMAN" userId="32e66e6c-02d6-4856-ad39-a43425d449c0" providerId="ADAL" clId="{FCE6DB67-2FA6-41E4-A7FB-2CF70CBC4AF3}" dt="2021-01-22T15:06:13.585" v="178" actId="680"/>
        <pc:sldMkLst>
          <pc:docMk/>
          <pc:sldMk cId="1807062648" sldId="353"/>
        </pc:sldMkLst>
      </pc:sldChg>
      <pc:sldChg chg="new">
        <pc:chgData name="ASHIKUR RAHMAN" userId="32e66e6c-02d6-4856-ad39-a43425d449c0" providerId="ADAL" clId="{FCE6DB67-2FA6-41E4-A7FB-2CF70CBC4AF3}" dt="2021-01-22T15:06:13.616" v="179" actId="680"/>
        <pc:sldMkLst>
          <pc:docMk/>
          <pc:sldMk cId="1031475365" sldId="354"/>
        </pc:sldMkLst>
      </pc:sldChg>
      <pc:sldChg chg="new">
        <pc:chgData name="ASHIKUR RAHMAN" userId="32e66e6c-02d6-4856-ad39-a43425d449c0" providerId="ADAL" clId="{FCE6DB67-2FA6-41E4-A7FB-2CF70CBC4AF3}" dt="2021-01-22T15:06:13.663" v="180" actId="680"/>
        <pc:sldMkLst>
          <pc:docMk/>
          <pc:sldMk cId="2217866872" sldId="355"/>
        </pc:sldMkLst>
      </pc:sldChg>
      <pc:sldChg chg="new">
        <pc:chgData name="ASHIKUR RAHMAN" userId="32e66e6c-02d6-4856-ad39-a43425d449c0" providerId="ADAL" clId="{FCE6DB67-2FA6-41E4-A7FB-2CF70CBC4AF3}" dt="2021-01-22T15:06:13.685" v="181" actId="680"/>
        <pc:sldMkLst>
          <pc:docMk/>
          <pc:sldMk cId="2581592918" sldId="356"/>
        </pc:sldMkLst>
      </pc:sldChg>
      <pc:sldChg chg="new">
        <pc:chgData name="ASHIKUR RAHMAN" userId="32e66e6c-02d6-4856-ad39-a43425d449c0" providerId="ADAL" clId="{FCE6DB67-2FA6-41E4-A7FB-2CF70CBC4AF3}" dt="2021-01-22T15:06:13.716" v="182" actId="680"/>
        <pc:sldMkLst>
          <pc:docMk/>
          <pc:sldMk cId="3949631200" sldId="357"/>
        </pc:sldMkLst>
      </pc:sldChg>
      <pc:sldChg chg="new">
        <pc:chgData name="ASHIKUR RAHMAN" userId="32e66e6c-02d6-4856-ad39-a43425d449c0" providerId="ADAL" clId="{FCE6DB67-2FA6-41E4-A7FB-2CF70CBC4AF3}" dt="2021-01-22T15:06:13.748" v="183" actId="680"/>
        <pc:sldMkLst>
          <pc:docMk/>
          <pc:sldMk cId="3116138944" sldId="358"/>
        </pc:sldMkLst>
      </pc:sldChg>
      <pc:sldChg chg="new">
        <pc:chgData name="ASHIKUR RAHMAN" userId="32e66e6c-02d6-4856-ad39-a43425d449c0" providerId="ADAL" clId="{FCE6DB67-2FA6-41E4-A7FB-2CF70CBC4AF3}" dt="2021-01-22T15:06:13.785" v="184" actId="680"/>
        <pc:sldMkLst>
          <pc:docMk/>
          <pc:sldMk cId="3251000159" sldId="359"/>
        </pc:sldMkLst>
      </pc:sldChg>
      <pc:sldChg chg="new">
        <pc:chgData name="ASHIKUR RAHMAN" userId="32e66e6c-02d6-4856-ad39-a43425d449c0" providerId="ADAL" clId="{FCE6DB67-2FA6-41E4-A7FB-2CF70CBC4AF3}" dt="2021-01-22T15:06:13.832" v="185" actId="680"/>
        <pc:sldMkLst>
          <pc:docMk/>
          <pc:sldMk cId="2764770583" sldId="360"/>
        </pc:sldMkLst>
      </pc:sldChg>
      <pc:sldChg chg="new">
        <pc:chgData name="ASHIKUR RAHMAN" userId="32e66e6c-02d6-4856-ad39-a43425d449c0" providerId="ADAL" clId="{FCE6DB67-2FA6-41E4-A7FB-2CF70CBC4AF3}" dt="2021-01-22T15:06:13.864" v="186" actId="680"/>
        <pc:sldMkLst>
          <pc:docMk/>
          <pc:sldMk cId="680843634" sldId="361"/>
        </pc:sldMkLst>
      </pc:sldChg>
      <pc:sldChg chg="new">
        <pc:chgData name="ASHIKUR RAHMAN" userId="32e66e6c-02d6-4856-ad39-a43425d449c0" providerId="ADAL" clId="{FCE6DB67-2FA6-41E4-A7FB-2CF70CBC4AF3}" dt="2021-01-22T15:06:13.886" v="187" actId="680"/>
        <pc:sldMkLst>
          <pc:docMk/>
          <pc:sldMk cId="1624123720" sldId="362"/>
        </pc:sldMkLst>
      </pc:sldChg>
      <pc:sldChg chg="new">
        <pc:chgData name="ASHIKUR RAHMAN" userId="32e66e6c-02d6-4856-ad39-a43425d449c0" providerId="ADAL" clId="{FCE6DB67-2FA6-41E4-A7FB-2CF70CBC4AF3}" dt="2021-01-22T15:06:13.917" v="188" actId="680"/>
        <pc:sldMkLst>
          <pc:docMk/>
          <pc:sldMk cId="3627875519" sldId="363"/>
        </pc:sldMkLst>
      </pc:sldChg>
      <pc:sldChg chg="new">
        <pc:chgData name="ASHIKUR RAHMAN" userId="32e66e6c-02d6-4856-ad39-a43425d449c0" providerId="ADAL" clId="{FCE6DB67-2FA6-41E4-A7FB-2CF70CBC4AF3}" dt="2021-01-22T15:06:13.948" v="189" actId="680"/>
        <pc:sldMkLst>
          <pc:docMk/>
          <pc:sldMk cId="1280391847" sldId="364"/>
        </pc:sldMkLst>
      </pc:sldChg>
      <pc:sldChg chg="new">
        <pc:chgData name="ASHIKUR RAHMAN" userId="32e66e6c-02d6-4856-ad39-a43425d449c0" providerId="ADAL" clId="{FCE6DB67-2FA6-41E4-A7FB-2CF70CBC4AF3}" dt="2021-01-22T15:06:13.986" v="190" actId="680"/>
        <pc:sldMkLst>
          <pc:docMk/>
          <pc:sldMk cId="4028599607" sldId="365"/>
        </pc:sldMkLst>
      </pc:sldChg>
      <pc:sldChg chg="new">
        <pc:chgData name="ASHIKUR RAHMAN" userId="32e66e6c-02d6-4856-ad39-a43425d449c0" providerId="ADAL" clId="{FCE6DB67-2FA6-41E4-A7FB-2CF70CBC4AF3}" dt="2021-01-22T15:06:14.017" v="191" actId="680"/>
        <pc:sldMkLst>
          <pc:docMk/>
          <pc:sldMk cId="3040252156" sldId="366"/>
        </pc:sldMkLst>
      </pc:sldChg>
      <pc:sldChg chg="new">
        <pc:chgData name="ASHIKUR RAHMAN" userId="32e66e6c-02d6-4856-ad39-a43425d449c0" providerId="ADAL" clId="{FCE6DB67-2FA6-41E4-A7FB-2CF70CBC4AF3}" dt="2021-01-22T15:06:14.048" v="192" actId="680"/>
        <pc:sldMkLst>
          <pc:docMk/>
          <pc:sldMk cId="1063665361" sldId="367"/>
        </pc:sldMkLst>
      </pc:sldChg>
      <pc:sldChg chg="new">
        <pc:chgData name="ASHIKUR RAHMAN" userId="32e66e6c-02d6-4856-ad39-a43425d449c0" providerId="ADAL" clId="{FCE6DB67-2FA6-41E4-A7FB-2CF70CBC4AF3}" dt="2021-01-22T15:06:14.086" v="193" actId="680"/>
        <pc:sldMkLst>
          <pc:docMk/>
          <pc:sldMk cId="4151899254" sldId="368"/>
        </pc:sldMkLst>
      </pc:sldChg>
      <pc:sldChg chg="new">
        <pc:chgData name="ASHIKUR RAHMAN" userId="32e66e6c-02d6-4856-ad39-a43425d449c0" providerId="ADAL" clId="{FCE6DB67-2FA6-41E4-A7FB-2CF70CBC4AF3}" dt="2021-01-22T15:06:14.117" v="194" actId="680"/>
        <pc:sldMkLst>
          <pc:docMk/>
          <pc:sldMk cId="1548312541" sldId="369"/>
        </pc:sldMkLst>
      </pc:sldChg>
      <pc:sldChg chg="new">
        <pc:chgData name="ASHIKUR RAHMAN" userId="32e66e6c-02d6-4856-ad39-a43425d449c0" providerId="ADAL" clId="{FCE6DB67-2FA6-41E4-A7FB-2CF70CBC4AF3}" dt="2021-01-22T15:06:14.149" v="195" actId="680"/>
        <pc:sldMkLst>
          <pc:docMk/>
          <pc:sldMk cId="3193911913" sldId="370"/>
        </pc:sldMkLst>
      </pc:sldChg>
      <pc:sldChg chg="new">
        <pc:chgData name="ASHIKUR RAHMAN" userId="32e66e6c-02d6-4856-ad39-a43425d449c0" providerId="ADAL" clId="{FCE6DB67-2FA6-41E4-A7FB-2CF70CBC4AF3}" dt="2021-01-22T15:06:14.303" v="196" actId="680"/>
        <pc:sldMkLst>
          <pc:docMk/>
          <pc:sldMk cId="3419359156" sldId="371"/>
        </pc:sldMkLst>
      </pc:sldChg>
      <pc:sldChg chg="new">
        <pc:chgData name="ASHIKUR RAHMAN" userId="32e66e6c-02d6-4856-ad39-a43425d449c0" providerId="ADAL" clId="{FCE6DB67-2FA6-41E4-A7FB-2CF70CBC4AF3}" dt="2021-01-22T15:06:14.318" v="197" actId="680"/>
        <pc:sldMkLst>
          <pc:docMk/>
          <pc:sldMk cId="1330260527" sldId="372"/>
        </pc:sldMkLst>
      </pc:sldChg>
      <pc:sldChg chg="new">
        <pc:chgData name="ASHIKUR RAHMAN" userId="32e66e6c-02d6-4856-ad39-a43425d449c0" providerId="ADAL" clId="{FCE6DB67-2FA6-41E4-A7FB-2CF70CBC4AF3}" dt="2021-01-22T15:06:14.318" v="198" actId="680"/>
        <pc:sldMkLst>
          <pc:docMk/>
          <pc:sldMk cId="3331560524" sldId="373"/>
        </pc:sldMkLst>
      </pc:sldChg>
      <pc:sldChg chg="new">
        <pc:chgData name="ASHIKUR RAHMAN" userId="32e66e6c-02d6-4856-ad39-a43425d449c0" providerId="ADAL" clId="{FCE6DB67-2FA6-41E4-A7FB-2CF70CBC4AF3}" dt="2021-01-22T15:06:14.334" v="199" actId="680"/>
        <pc:sldMkLst>
          <pc:docMk/>
          <pc:sldMk cId="387637586" sldId="374"/>
        </pc:sldMkLst>
      </pc:sldChg>
      <pc:sldChg chg="new">
        <pc:chgData name="ASHIKUR RAHMAN" userId="32e66e6c-02d6-4856-ad39-a43425d449c0" providerId="ADAL" clId="{FCE6DB67-2FA6-41E4-A7FB-2CF70CBC4AF3}" dt="2021-01-22T15:06:14.334" v="200" actId="680"/>
        <pc:sldMkLst>
          <pc:docMk/>
          <pc:sldMk cId="1181268079" sldId="375"/>
        </pc:sldMkLst>
      </pc:sldChg>
      <pc:sldChg chg="new">
        <pc:chgData name="ASHIKUR RAHMAN" userId="32e66e6c-02d6-4856-ad39-a43425d449c0" providerId="ADAL" clId="{FCE6DB67-2FA6-41E4-A7FB-2CF70CBC4AF3}" dt="2021-01-22T15:06:14.349" v="201" actId="680"/>
        <pc:sldMkLst>
          <pc:docMk/>
          <pc:sldMk cId="2986427871" sldId="376"/>
        </pc:sldMkLst>
      </pc:sldChg>
      <pc:sldChg chg="new">
        <pc:chgData name="ASHIKUR RAHMAN" userId="32e66e6c-02d6-4856-ad39-a43425d449c0" providerId="ADAL" clId="{FCE6DB67-2FA6-41E4-A7FB-2CF70CBC4AF3}" dt="2021-01-22T15:06:14.387" v="202" actId="680"/>
        <pc:sldMkLst>
          <pc:docMk/>
          <pc:sldMk cId="3873505727" sldId="377"/>
        </pc:sldMkLst>
      </pc:sldChg>
      <pc:sldChg chg="new">
        <pc:chgData name="ASHIKUR RAHMAN" userId="32e66e6c-02d6-4856-ad39-a43425d449c0" providerId="ADAL" clId="{FCE6DB67-2FA6-41E4-A7FB-2CF70CBC4AF3}" dt="2021-01-22T15:06:16.902" v="203" actId="680"/>
        <pc:sldMkLst>
          <pc:docMk/>
          <pc:sldMk cId="3212315014" sldId="378"/>
        </pc:sldMkLst>
      </pc:sldChg>
      <pc:sldChg chg="new">
        <pc:chgData name="ASHIKUR RAHMAN" userId="32e66e6c-02d6-4856-ad39-a43425d449c0" providerId="ADAL" clId="{FCE6DB67-2FA6-41E4-A7FB-2CF70CBC4AF3}" dt="2021-01-22T15:06:16.918" v="204" actId="680"/>
        <pc:sldMkLst>
          <pc:docMk/>
          <pc:sldMk cId="4289579351" sldId="379"/>
        </pc:sldMkLst>
      </pc:sldChg>
      <pc:sldChg chg="new">
        <pc:chgData name="ASHIKUR RAHMAN" userId="32e66e6c-02d6-4856-ad39-a43425d449c0" providerId="ADAL" clId="{FCE6DB67-2FA6-41E4-A7FB-2CF70CBC4AF3}" dt="2021-01-22T15:06:16.933" v="205" actId="680"/>
        <pc:sldMkLst>
          <pc:docMk/>
          <pc:sldMk cId="1178924286" sldId="380"/>
        </pc:sldMkLst>
      </pc:sldChg>
      <pc:sldChg chg="new">
        <pc:chgData name="ASHIKUR RAHMAN" userId="32e66e6c-02d6-4856-ad39-a43425d449c0" providerId="ADAL" clId="{FCE6DB67-2FA6-41E4-A7FB-2CF70CBC4AF3}" dt="2021-01-22T15:06:16.951" v="206" actId="680"/>
        <pc:sldMkLst>
          <pc:docMk/>
          <pc:sldMk cId="171722563" sldId="381"/>
        </pc:sldMkLst>
      </pc:sldChg>
      <pc:sldChg chg="new">
        <pc:chgData name="ASHIKUR RAHMAN" userId="32e66e6c-02d6-4856-ad39-a43425d449c0" providerId="ADAL" clId="{FCE6DB67-2FA6-41E4-A7FB-2CF70CBC4AF3}" dt="2021-01-22T15:06:16.959" v="207" actId="680"/>
        <pc:sldMkLst>
          <pc:docMk/>
          <pc:sldMk cId="1330054956" sldId="382"/>
        </pc:sldMkLst>
      </pc:sldChg>
      <pc:sldChg chg="new">
        <pc:chgData name="ASHIKUR RAHMAN" userId="32e66e6c-02d6-4856-ad39-a43425d449c0" providerId="ADAL" clId="{FCE6DB67-2FA6-41E4-A7FB-2CF70CBC4AF3}" dt="2021-01-22T15:06:16.999" v="208" actId="680"/>
        <pc:sldMkLst>
          <pc:docMk/>
          <pc:sldMk cId="3304038481" sldId="383"/>
        </pc:sldMkLst>
      </pc:sldChg>
      <pc:sldChg chg="new">
        <pc:chgData name="ASHIKUR RAHMAN" userId="32e66e6c-02d6-4856-ad39-a43425d449c0" providerId="ADAL" clId="{FCE6DB67-2FA6-41E4-A7FB-2CF70CBC4AF3}" dt="2021-01-22T15:06:17.029" v="209" actId="680"/>
        <pc:sldMkLst>
          <pc:docMk/>
          <pc:sldMk cId="1858321720" sldId="384"/>
        </pc:sldMkLst>
      </pc:sldChg>
      <pc:sldChg chg="new">
        <pc:chgData name="ASHIKUR RAHMAN" userId="32e66e6c-02d6-4856-ad39-a43425d449c0" providerId="ADAL" clId="{FCE6DB67-2FA6-41E4-A7FB-2CF70CBC4AF3}" dt="2021-01-22T15:06:17.059" v="210" actId="680"/>
        <pc:sldMkLst>
          <pc:docMk/>
          <pc:sldMk cId="579807061" sldId="385"/>
        </pc:sldMkLst>
      </pc:sldChg>
      <pc:sldChg chg="new">
        <pc:chgData name="ASHIKUR RAHMAN" userId="32e66e6c-02d6-4856-ad39-a43425d449c0" providerId="ADAL" clId="{FCE6DB67-2FA6-41E4-A7FB-2CF70CBC4AF3}" dt="2021-01-22T15:06:17.089" v="211" actId="680"/>
        <pc:sldMkLst>
          <pc:docMk/>
          <pc:sldMk cId="74604707" sldId="386"/>
        </pc:sldMkLst>
      </pc:sldChg>
      <pc:sldChg chg="new">
        <pc:chgData name="ASHIKUR RAHMAN" userId="32e66e6c-02d6-4856-ad39-a43425d449c0" providerId="ADAL" clId="{FCE6DB67-2FA6-41E4-A7FB-2CF70CBC4AF3}" dt="2021-01-22T15:06:17.129" v="212" actId="680"/>
        <pc:sldMkLst>
          <pc:docMk/>
          <pc:sldMk cId="515903875" sldId="387"/>
        </pc:sldMkLst>
      </pc:sldChg>
      <pc:sldChg chg="new">
        <pc:chgData name="ASHIKUR RAHMAN" userId="32e66e6c-02d6-4856-ad39-a43425d449c0" providerId="ADAL" clId="{FCE6DB67-2FA6-41E4-A7FB-2CF70CBC4AF3}" dt="2021-01-22T15:06:17.159" v="213" actId="680"/>
        <pc:sldMkLst>
          <pc:docMk/>
          <pc:sldMk cId="1251495728" sldId="388"/>
        </pc:sldMkLst>
      </pc:sldChg>
      <pc:sldChg chg="new">
        <pc:chgData name="ASHIKUR RAHMAN" userId="32e66e6c-02d6-4856-ad39-a43425d449c0" providerId="ADAL" clId="{FCE6DB67-2FA6-41E4-A7FB-2CF70CBC4AF3}" dt="2021-01-22T15:06:17.199" v="214" actId="680"/>
        <pc:sldMkLst>
          <pc:docMk/>
          <pc:sldMk cId="2234678032" sldId="389"/>
        </pc:sldMkLst>
      </pc:sldChg>
      <pc:sldChg chg="new">
        <pc:chgData name="ASHIKUR RAHMAN" userId="32e66e6c-02d6-4856-ad39-a43425d449c0" providerId="ADAL" clId="{FCE6DB67-2FA6-41E4-A7FB-2CF70CBC4AF3}" dt="2021-01-22T15:06:17.229" v="215" actId="680"/>
        <pc:sldMkLst>
          <pc:docMk/>
          <pc:sldMk cId="3186326337" sldId="390"/>
        </pc:sldMkLst>
      </pc:sldChg>
      <pc:sldChg chg="new">
        <pc:chgData name="ASHIKUR RAHMAN" userId="32e66e6c-02d6-4856-ad39-a43425d449c0" providerId="ADAL" clId="{FCE6DB67-2FA6-41E4-A7FB-2CF70CBC4AF3}" dt="2021-01-22T15:06:17.259" v="216" actId="680"/>
        <pc:sldMkLst>
          <pc:docMk/>
          <pc:sldMk cId="1663732069" sldId="391"/>
        </pc:sldMkLst>
      </pc:sldChg>
      <pc:sldChg chg="new">
        <pc:chgData name="ASHIKUR RAHMAN" userId="32e66e6c-02d6-4856-ad39-a43425d449c0" providerId="ADAL" clId="{FCE6DB67-2FA6-41E4-A7FB-2CF70CBC4AF3}" dt="2021-01-22T15:06:17.299" v="217" actId="680"/>
        <pc:sldMkLst>
          <pc:docMk/>
          <pc:sldMk cId="216545394" sldId="392"/>
        </pc:sldMkLst>
      </pc:sldChg>
      <pc:sldChg chg="new">
        <pc:chgData name="ASHIKUR RAHMAN" userId="32e66e6c-02d6-4856-ad39-a43425d449c0" providerId="ADAL" clId="{FCE6DB67-2FA6-41E4-A7FB-2CF70CBC4AF3}" dt="2021-01-22T15:06:17.329" v="218" actId="680"/>
        <pc:sldMkLst>
          <pc:docMk/>
          <pc:sldMk cId="379832538" sldId="393"/>
        </pc:sldMkLst>
      </pc:sldChg>
      <pc:sldChg chg="new">
        <pc:chgData name="ASHIKUR RAHMAN" userId="32e66e6c-02d6-4856-ad39-a43425d449c0" providerId="ADAL" clId="{FCE6DB67-2FA6-41E4-A7FB-2CF70CBC4AF3}" dt="2021-01-22T15:06:17.359" v="219" actId="680"/>
        <pc:sldMkLst>
          <pc:docMk/>
          <pc:sldMk cId="1105112490" sldId="394"/>
        </pc:sldMkLst>
      </pc:sldChg>
      <pc:sldChg chg="new">
        <pc:chgData name="ASHIKUR RAHMAN" userId="32e66e6c-02d6-4856-ad39-a43425d449c0" providerId="ADAL" clId="{FCE6DB67-2FA6-41E4-A7FB-2CF70CBC4AF3}" dt="2021-01-22T15:06:17.389" v="220" actId="680"/>
        <pc:sldMkLst>
          <pc:docMk/>
          <pc:sldMk cId="265270105" sldId="395"/>
        </pc:sldMkLst>
      </pc:sldChg>
      <pc:sldChg chg="new">
        <pc:chgData name="ASHIKUR RAHMAN" userId="32e66e6c-02d6-4856-ad39-a43425d449c0" providerId="ADAL" clId="{FCE6DB67-2FA6-41E4-A7FB-2CF70CBC4AF3}" dt="2021-01-22T15:06:17.429" v="221" actId="680"/>
        <pc:sldMkLst>
          <pc:docMk/>
          <pc:sldMk cId="1780303131" sldId="396"/>
        </pc:sldMkLst>
      </pc:sldChg>
      <pc:sldChg chg="new">
        <pc:chgData name="ASHIKUR RAHMAN" userId="32e66e6c-02d6-4856-ad39-a43425d449c0" providerId="ADAL" clId="{FCE6DB67-2FA6-41E4-A7FB-2CF70CBC4AF3}" dt="2021-01-22T15:06:17.459" v="222" actId="680"/>
        <pc:sldMkLst>
          <pc:docMk/>
          <pc:sldMk cId="1654928667" sldId="397"/>
        </pc:sldMkLst>
      </pc:sldChg>
      <pc:sldChg chg="new">
        <pc:chgData name="ASHIKUR RAHMAN" userId="32e66e6c-02d6-4856-ad39-a43425d449c0" providerId="ADAL" clId="{FCE6DB67-2FA6-41E4-A7FB-2CF70CBC4AF3}" dt="2021-01-22T15:06:17.489" v="223" actId="680"/>
        <pc:sldMkLst>
          <pc:docMk/>
          <pc:sldMk cId="970478154" sldId="398"/>
        </pc:sldMkLst>
      </pc:sldChg>
      <pc:sldChg chg="new">
        <pc:chgData name="ASHIKUR RAHMAN" userId="32e66e6c-02d6-4856-ad39-a43425d449c0" providerId="ADAL" clId="{FCE6DB67-2FA6-41E4-A7FB-2CF70CBC4AF3}" dt="2021-01-22T15:06:17.529" v="224" actId="680"/>
        <pc:sldMkLst>
          <pc:docMk/>
          <pc:sldMk cId="3736692251" sldId="399"/>
        </pc:sldMkLst>
      </pc:sldChg>
      <pc:sldChg chg="new">
        <pc:chgData name="ASHIKUR RAHMAN" userId="32e66e6c-02d6-4856-ad39-a43425d449c0" providerId="ADAL" clId="{FCE6DB67-2FA6-41E4-A7FB-2CF70CBC4AF3}" dt="2021-01-22T15:06:17.559" v="225" actId="680"/>
        <pc:sldMkLst>
          <pc:docMk/>
          <pc:sldMk cId="1333328456" sldId="400"/>
        </pc:sldMkLst>
      </pc:sldChg>
      <pc:sldChg chg="new">
        <pc:chgData name="ASHIKUR RAHMAN" userId="32e66e6c-02d6-4856-ad39-a43425d449c0" providerId="ADAL" clId="{FCE6DB67-2FA6-41E4-A7FB-2CF70CBC4AF3}" dt="2021-01-22T15:06:17.589" v="226" actId="680"/>
        <pc:sldMkLst>
          <pc:docMk/>
          <pc:sldMk cId="846628636" sldId="401"/>
        </pc:sldMkLst>
      </pc:sldChg>
      <pc:sldChg chg="new">
        <pc:chgData name="ASHIKUR RAHMAN" userId="32e66e6c-02d6-4856-ad39-a43425d449c0" providerId="ADAL" clId="{FCE6DB67-2FA6-41E4-A7FB-2CF70CBC4AF3}" dt="2021-01-22T15:06:17.629" v="227" actId="680"/>
        <pc:sldMkLst>
          <pc:docMk/>
          <pc:sldMk cId="3567547390" sldId="402"/>
        </pc:sldMkLst>
      </pc:sldChg>
      <pc:sldChg chg="new">
        <pc:chgData name="ASHIKUR RAHMAN" userId="32e66e6c-02d6-4856-ad39-a43425d449c0" providerId="ADAL" clId="{FCE6DB67-2FA6-41E4-A7FB-2CF70CBC4AF3}" dt="2021-01-22T15:06:17.659" v="228" actId="680"/>
        <pc:sldMkLst>
          <pc:docMk/>
          <pc:sldMk cId="1702709659" sldId="403"/>
        </pc:sldMkLst>
      </pc:sldChg>
      <pc:sldChg chg="new">
        <pc:chgData name="ASHIKUR RAHMAN" userId="32e66e6c-02d6-4856-ad39-a43425d449c0" providerId="ADAL" clId="{FCE6DB67-2FA6-41E4-A7FB-2CF70CBC4AF3}" dt="2021-01-22T15:06:17.694" v="229" actId="680"/>
        <pc:sldMkLst>
          <pc:docMk/>
          <pc:sldMk cId="1362167029" sldId="404"/>
        </pc:sldMkLst>
      </pc:sldChg>
      <pc:sldChg chg="new">
        <pc:chgData name="ASHIKUR RAHMAN" userId="32e66e6c-02d6-4856-ad39-a43425d449c0" providerId="ADAL" clId="{FCE6DB67-2FA6-41E4-A7FB-2CF70CBC4AF3}" dt="2021-01-22T15:06:17.724" v="230" actId="680"/>
        <pc:sldMkLst>
          <pc:docMk/>
          <pc:sldMk cId="1440707219" sldId="405"/>
        </pc:sldMkLst>
      </pc:sldChg>
      <pc:sldChg chg="new">
        <pc:chgData name="ASHIKUR RAHMAN" userId="32e66e6c-02d6-4856-ad39-a43425d449c0" providerId="ADAL" clId="{FCE6DB67-2FA6-41E4-A7FB-2CF70CBC4AF3}" dt="2021-01-22T15:06:17.759" v="231" actId="680"/>
        <pc:sldMkLst>
          <pc:docMk/>
          <pc:sldMk cId="55076814" sldId="406"/>
        </pc:sldMkLst>
      </pc:sldChg>
      <pc:sldChg chg="new">
        <pc:chgData name="ASHIKUR RAHMAN" userId="32e66e6c-02d6-4856-ad39-a43425d449c0" providerId="ADAL" clId="{FCE6DB67-2FA6-41E4-A7FB-2CF70CBC4AF3}" dt="2021-01-22T15:06:17.789" v="232" actId="680"/>
        <pc:sldMkLst>
          <pc:docMk/>
          <pc:sldMk cId="2524224837" sldId="407"/>
        </pc:sldMkLst>
      </pc:sldChg>
      <pc:sldChg chg="new">
        <pc:chgData name="ASHIKUR RAHMAN" userId="32e66e6c-02d6-4856-ad39-a43425d449c0" providerId="ADAL" clId="{FCE6DB67-2FA6-41E4-A7FB-2CF70CBC4AF3}" dt="2021-01-22T15:06:17.829" v="233" actId="680"/>
        <pc:sldMkLst>
          <pc:docMk/>
          <pc:sldMk cId="1435150457" sldId="408"/>
        </pc:sldMkLst>
      </pc:sldChg>
      <pc:sldChg chg="new">
        <pc:chgData name="ASHIKUR RAHMAN" userId="32e66e6c-02d6-4856-ad39-a43425d449c0" providerId="ADAL" clId="{FCE6DB67-2FA6-41E4-A7FB-2CF70CBC4AF3}" dt="2021-01-22T15:06:17.860" v="234" actId="680"/>
        <pc:sldMkLst>
          <pc:docMk/>
          <pc:sldMk cId="948931813" sldId="409"/>
        </pc:sldMkLst>
      </pc:sldChg>
      <pc:sldChg chg="new">
        <pc:chgData name="ASHIKUR RAHMAN" userId="32e66e6c-02d6-4856-ad39-a43425d449c0" providerId="ADAL" clId="{FCE6DB67-2FA6-41E4-A7FB-2CF70CBC4AF3}" dt="2021-01-22T15:06:17.889" v="235" actId="680"/>
        <pc:sldMkLst>
          <pc:docMk/>
          <pc:sldMk cId="3906937313" sldId="410"/>
        </pc:sldMkLst>
      </pc:sldChg>
      <pc:sldChg chg="new">
        <pc:chgData name="ASHIKUR RAHMAN" userId="32e66e6c-02d6-4856-ad39-a43425d449c0" providerId="ADAL" clId="{FCE6DB67-2FA6-41E4-A7FB-2CF70CBC4AF3}" dt="2021-01-22T15:06:17.929" v="236" actId="680"/>
        <pc:sldMkLst>
          <pc:docMk/>
          <pc:sldMk cId="1568216879" sldId="411"/>
        </pc:sldMkLst>
      </pc:sldChg>
      <pc:sldChg chg="new">
        <pc:chgData name="ASHIKUR RAHMAN" userId="32e66e6c-02d6-4856-ad39-a43425d449c0" providerId="ADAL" clId="{FCE6DB67-2FA6-41E4-A7FB-2CF70CBC4AF3}" dt="2021-01-22T15:06:17.960" v="237" actId="680"/>
        <pc:sldMkLst>
          <pc:docMk/>
          <pc:sldMk cId="2921276754" sldId="412"/>
        </pc:sldMkLst>
      </pc:sldChg>
      <pc:sldChg chg="new">
        <pc:chgData name="ASHIKUR RAHMAN" userId="32e66e6c-02d6-4856-ad39-a43425d449c0" providerId="ADAL" clId="{FCE6DB67-2FA6-41E4-A7FB-2CF70CBC4AF3}" dt="2021-01-22T15:06:17.989" v="238" actId="680"/>
        <pc:sldMkLst>
          <pc:docMk/>
          <pc:sldMk cId="1971866606" sldId="413"/>
        </pc:sldMkLst>
      </pc:sldChg>
      <pc:sldChg chg="new">
        <pc:chgData name="ASHIKUR RAHMAN" userId="32e66e6c-02d6-4856-ad39-a43425d449c0" providerId="ADAL" clId="{FCE6DB67-2FA6-41E4-A7FB-2CF70CBC4AF3}" dt="2021-01-22T15:06:18.029" v="239" actId="680"/>
        <pc:sldMkLst>
          <pc:docMk/>
          <pc:sldMk cId="3081280126" sldId="414"/>
        </pc:sldMkLst>
      </pc:sldChg>
      <pc:sldChg chg="new">
        <pc:chgData name="ASHIKUR RAHMAN" userId="32e66e6c-02d6-4856-ad39-a43425d449c0" providerId="ADAL" clId="{FCE6DB67-2FA6-41E4-A7FB-2CF70CBC4AF3}" dt="2021-01-22T15:06:18.060" v="240" actId="680"/>
        <pc:sldMkLst>
          <pc:docMk/>
          <pc:sldMk cId="3728215556" sldId="415"/>
        </pc:sldMkLst>
      </pc:sldChg>
      <pc:sldChg chg="new">
        <pc:chgData name="ASHIKUR RAHMAN" userId="32e66e6c-02d6-4856-ad39-a43425d449c0" providerId="ADAL" clId="{FCE6DB67-2FA6-41E4-A7FB-2CF70CBC4AF3}" dt="2021-01-22T15:06:18.089" v="241" actId="680"/>
        <pc:sldMkLst>
          <pc:docMk/>
          <pc:sldMk cId="301581890" sldId="416"/>
        </pc:sldMkLst>
      </pc:sldChg>
      <pc:sldChg chg="new">
        <pc:chgData name="ASHIKUR RAHMAN" userId="32e66e6c-02d6-4856-ad39-a43425d449c0" providerId="ADAL" clId="{FCE6DB67-2FA6-41E4-A7FB-2CF70CBC4AF3}" dt="2021-01-22T15:06:18.124" v="242" actId="680"/>
        <pc:sldMkLst>
          <pc:docMk/>
          <pc:sldMk cId="540435873" sldId="417"/>
        </pc:sldMkLst>
      </pc:sldChg>
      <pc:sldChg chg="new">
        <pc:chgData name="ASHIKUR RAHMAN" userId="32e66e6c-02d6-4856-ad39-a43425d449c0" providerId="ADAL" clId="{FCE6DB67-2FA6-41E4-A7FB-2CF70CBC4AF3}" dt="2021-01-22T15:06:18.160" v="243" actId="680"/>
        <pc:sldMkLst>
          <pc:docMk/>
          <pc:sldMk cId="207847599" sldId="418"/>
        </pc:sldMkLst>
      </pc:sldChg>
      <pc:sldChg chg="new">
        <pc:chgData name="ASHIKUR RAHMAN" userId="32e66e6c-02d6-4856-ad39-a43425d449c0" providerId="ADAL" clId="{FCE6DB67-2FA6-41E4-A7FB-2CF70CBC4AF3}" dt="2021-01-22T15:06:18.199" v="244" actId="680"/>
        <pc:sldMkLst>
          <pc:docMk/>
          <pc:sldMk cId="3052092269" sldId="419"/>
        </pc:sldMkLst>
      </pc:sldChg>
      <pc:sldChg chg="new">
        <pc:chgData name="ASHIKUR RAHMAN" userId="32e66e6c-02d6-4856-ad39-a43425d449c0" providerId="ADAL" clId="{FCE6DB67-2FA6-41E4-A7FB-2CF70CBC4AF3}" dt="2021-01-22T15:06:18.229" v="245" actId="680"/>
        <pc:sldMkLst>
          <pc:docMk/>
          <pc:sldMk cId="191367354" sldId="420"/>
        </pc:sldMkLst>
      </pc:sldChg>
      <pc:sldChg chg="new">
        <pc:chgData name="ASHIKUR RAHMAN" userId="32e66e6c-02d6-4856-ad39-a43425d449c0" providerId="ADAL" clId="{FCE6DB67-2FA6-41E4-A7FB-2CF70CBC4AF3}" dt="2021-01-22T15:06:18.249" v="246" actId="680"/>
        <pc:sldMkLst>
          <pc:docMk/>
          <pc:sldMk cId="21347179" sldId="421"/>
        </pc:sldMkLst>
      </pc:sldChg>
      <pc:sldChg chg="new">
        <pc:chgData name="ASHIKUR RAHMAN" userId="32e66e6c-02d6-4856-ad39-a43425d449c0" providerId="ADAL" clId="{FCE6DB67-2FA6-41E4-A7FB-2CF70CBC4AF3}" dt="2021-01-22T15:06:18.279" v="247" actId="680"/>
        <pc:sldMkLst>
          <pc:docMk/>
          <pc:sldMk cId="3784570755" sldId="422"/>
        </pc:sldMkLst>
      </pc:sldChg>
      <pc:sldChg chg="new">
        <pc:chgData name="ASHIKUR RAHMAN" userId="32e66e6c-02d6-4856-ad39-a43425d449c0" providerId="ADAL" clId="{FCE6DB67-2FA6-41E4-A7FB-2CF70CBC4AF3}" dt="2021-01-22T15:06:18.314" v="248" actId="680"/>
        <pc:sldMkLst>
          <pc:docMk/>
          <pc:sldMk cId="313442655" sldId="423"/>
        </pc:sldMkLst>
      </pc:sldChg>
      <pc:sldChg chg="new">
        <pc:chgData name="ASHIKUR RAHMAN" userId="32e66e6c-02d6-4856-ad39-a43425d449c0" providerId="ADAL" clId="{FCE6DB67-2FA6-41E4-A7FB-2CF70CBC4AF3}" dt="2021-01-22T15:06:18.349" v="249" actId="680"/>
        <pc:sldMkLst>
          <pc:docMk/>
          <pc:sldMk cId="3531827567" sldId="424"/>
        </pc:sldMkLst>
      </pc:sldChg>
      <pc:sldChg chg="new">
        <pc:chgData name="ASHIKUR RAHMAN" userId="32e66e6c-02d6-4856-ad39-a43425d449c0" providerId="ADAL" clId="{FCE6DB67-2FA6-41E4-A7FB-2CF70CBC4AF3}" dt="2021-01-22T15:06:18.379" v="250" actId="680"/>
        <pc:sldMkLst>
          <pc:docMk/>
          <pc:sldMk cId="1699177747" sldId="425"/>
        </pc:sldMkLst>
      </pc:sldChg>
      <pc:sldChg chg="new">
        <pc:chgData name="ASHIKUR RAHMAN" userId="32e66e6c-02d6-4856-ad39-a43425d449c0" providerId="ADAL" clId="{FCE6DB67-2FA6-41E4-A7FB-2CF70CBC4AF3}" dt="2021-01-22T15:06:18.419" v="251" actId="680"/>
        <pc:sldMkLst>
          <pc:docMk/>
          <pc:sldMk cId="3612597747" sldId="426"/>
        </pc:sldMkLst>
      </pc:sldChg>
      <pc:sldChg chg="new">
        <pc:chgData name="ASHIKUR RAHMAN" userId="32e66e6c-02d6-4856-ad39-a43425d449c0" providerId="ADAL" clId="{FCE6DB67-2FA6-41E4-A7FB-2CF70CBC4AF3}" dt="2021-01-22T15:06:18.439" v="252" actId="680"/>
        <pc:sldMkLst>
          <pc:docMk/>
          <pc:sldMk cId="1544366627" sldId="427"/>
        </pc:sldMkLst>
      </pc:sldChg>
      <pc:sldChg chg="new">
        <pc:chgData name="ASHIKUR RAHMAN" userId="32e66e6c-02d6-4856-ad39-a43425d449c0" providerId="ADAL" clId="{FCE6DB67-2FA6-41E4-A7FB-2CF70CBC4AF3}" dt="2021-01-22T15:06:18.479" v="253" actId="680"/>
        <pc:sldMkLst>
          <pc:docMk/>
          <pc:sldMk cId="2553155513" sldId="428"/>
        </pc:sldMkLst>
      </pc:sldChg>
      <pc:sldChg chg="new">
        <pc:chgData name="ASHIKUR RAHMAN" userId="32e66e6c-02d6-4856-ad39-a43425d449c0" providerId="ADAL" clId="{FCE6DB67-2FA6-41E4-A7FB-2CF70CBC4AF3}" dt="2021-01-22T15:06:18.519" v="254" actId="680"/>
        <pc:sldMkLst>
          <pc:docMk/>
          <pc:sldMk cId="2326362188" sldId="429"/>
        </pc:sldMkLst>
      </pc:sldChg>
      <pc:sldChg chg="new">
        <pc:chgData name="ASHIKUR RAHMAN" userId="32e66e6c-02d6-4856-ad39-a43425d449c0" providerId="ADAL" clId="{FCE6DB67-2FA6-41E4-A7FB-2CF70CBC4AF3}" dt="2021-01-22T15:06:18.549" v="255" actId="680"/>
        <pc:sldMkLst>
          <pc:docMk/>
          <pc:sldMk cId="2293160875" sldId="430"/>
        </pc:sldMkLst>
      </pc:sldChg>
      <pc:sldChg chg="new">
        <pc:chgData name="ASHIKUR RAHMAN" userId="32e66e6c-02d6-4856-ad39-a43425d449c0" providerId="ADAL" clId="{FCE6DB67-2FA6-41E4-A7FB-2CF70CBC4AF3}" dt="2021-01-22T15:06:18.579" v="256" actId="680"/>
        <pc:sldMkLst>
          <pc:docMk/>
          <pc:sldMk cId="1569070707" sldId="431"/>
        </pc:sldMkLst>
      </pc:sldChg>
      <pc:sldChg chg="new">
        <pc:chgData name="ASHIKUR RAHMAN" userId="32e66e6c-02d6-4856-ad39-a43425d449c0" providerId="ADAL" clId="{FCE6DB67-2FA6-41E4-A7FB-2CF70CBC4AF3}" dt="2021-01-22T15:06:18.619" v="257" actId="680"/>
        <pc:sldMkLst>
          <pc:docMk/>
          <pc:sldMk cId="3604995654" sldId="432"/>
        </pc:sldMkLst>
      </pc:sldChg>
      <pc:sldChg chg="new">
        <pc:chgData name="ASHIKUR RAHMAN" userId="32e66e6c-02d6-4856-ad39-a43425d449c0" providerId="ADAL" clId="{FCE6DB67-2FA6-41E4-A7FB-2CF70CBC4AF3}" dt="2021-01-22T15:06:18.644" v="258" actId="680"/>
        <pc:sldMkLst>
          <pc:docMk/>
          <pc:sldMk cId="1954774228" sldId="433"/>
        </pc:sldMkLst>
      </pc:sldChg>
      <pc:sldChg chg="new">
        <pc:chgData name="ASHIKUR RAHMAN" userId="32e66e6c-02d6-4856-ad39-a43425d449c0" providerId="ADAL" clId="{FCE6DB67-2FA6-41E4-A7FB-2CF70CBC4AF3}" dt="2021-01-22T15:06:18.679" v="259" actId="680"/>
        <pc:sldMkLst>
          <pc:docMk/>
          <pc:sldMk cId="1494424572" sldId="434"/>
        </pc:sldMkLst>
      </pc:sldChg>
      <pc:sldChg chg="new">
        <pc:chgData name="ASHIKUR RAHMAN" userId="32e66e6c-02d6-4856-ad39-a43425d449c0" providerId="ADAL" clId="{FCE6DB67-2FA6-41E4-A7FB-2CF70CBC4AF3}" dt="2021-01-22T15:06:18.714" v="260" actId="680"/>
        <pc:sldMkLst>
          <pc:docMk/>
          <pc:sldMk cId="4101951845" sldId="435"/>
        </pc:sldMkLst>
      </pc:sldChg>
      <pc:sldChg chg="new">
        <pc:chgData name="ASHIKUR RAHMAN" userId="32e66e6c-02d6-4856-ad39-a43425d449c0" providerId="ADAL" clId="{FCE6DB67-2FA6-41E4-A7FB-2CF70CBC4AF3}" dt="2021-01-22T15:06:18.744" v="261" actId="680"/>
        <pc:sldMkLst>
          <pc:docMk/>
          <pc:sldMk cId="616772146" sldId="436"/>
        </pc:sldMkLst>
      </pc:sldChg>
      <pc:sldChg chg="new">
        <pc:chgData name="ASHIKUR RAHMAN" userId="32e66e6c-02d6-4856-ad39-a43425d449c0" providerId="ADAL" clId="{FCE6DB67-2FA6-41E4-A7FB-2CF70CBC4AF3}" dt="2021-01-22T15:06:18.779" v="262" actId="680"/>
        <pc:sldMkLst>
          <pc:docMk/>
          <pc:sldMk cId="884974510" sldId="437"/>
        </pc:sldMkLst>
      </pc:sldChg>
      <pc:sldChg chg="new">
        <pc:chgData name="ASHIKUR RAHMAN" userId="32e66e6c-02d6-4856-ad39-a43425d449c0" providerId="ADAL" clId="{FCE6DB67-2FA6-41E4-A7FB-2CF70CBC4AF3}" dt="2021-01-22T15:06:18.799" v="263" actId="680"/>
        <pc:sldMkLst>
          <pc:docMk/>
          <pc:sldMk cId="3504013214" sldId="438"/>
        </pc:sldMkLst>
      </pc:sldChg>
      <pc:sldChg chg="new">
        <pc:chgData name="ASHIKUR RAHMAN" userId="32e66e6c-02d6-4856-ad39-a43425d449c0" providerId="ADAL" clId="{FCE6DB67-2FA6-41E4-A7FB-2CF70CBC4AF3}" dt="2021-01-22T15:06:18.839" v="264" actId="680"/>
        <pc:sldMkLst>
          <pc:docMk/>
          <pc:sldMk cId="1799838882" sldId="439"/>
        </pc:sldMkLst>
      </pc:sldChg>
      <pc:sldChg chg="new">
        <pc:chgData name="ASHIKUR RAHMAN" userId="32e66e6c-02d6-4856-ad39-a43425d449c0" providerId="ADAL" clId="{FCE6DB67-2FA6-41E4-A7FB-2CF70CBC4AF3}" dt="2021-01-22T15:06:18.879" v="265" actId="680"/>
        <pc:sldMkLst>
          <pc:docMk/>
          <pc:sldMk cId="661762703" sldId="440"/>
        </pc:sldMkLst>
      </pc:sldChg>
      <pc:sldChg chg="new">
        <pc:chgData name="ASHIKUR RAHMAN" userId="32e66e6c-02d6-4856-ad39-a43425d449c0" providerId="ADAL" clId="{FCE6DB67-2FA6-41E4-A7FB-2CF70CBC4AF3}" dt="2021-01-22T15:06:18.899" v="266" actId="680"/>
        <pc:sldMkLst>
          <pc:docMk/>
          <pc:sldMk cId="1437509740" sldId="441"/>
        </pc:sldMkLst>
      </pc:sldChg>
      <pc:sldChg chg="new">
        <pc:chgData name="ASHIKUR RAHMAN" userId="32e66e6c-02d6-4856-ad39-a43425d449c0" providerId="ADAL" clId="{FCE6DB67-2FA6-41E4-A7FB-2CF70CBC4AF3}" dt="2021-01-22T15:06:18.939" v="267" actId="680"/>
        <pc:sldMkLst>
          <pc:docMk/>
          <pc:sldMk cId="662248776" sldId="442"/>
        </pc:sldMkLst>
      </pc:sldChg>
      <pc:sldChg chg="new">
        <pc:chgData name="ASHIKUR RAHMAN" userId="32e66e6c-02d6-4856-ad39-a43425d449c0" providerId="ADAL" clId="{FCE6DB67-2FA6-41E4-A7FB-2CF70CBC4AF3}" dt="2021-01-22T15:06:18.969" v="268" actId="680"/>
        <pc:sldMkLst>
          <pc:docMk/>
          <pc:sldMk cId="1302852504" sldId="443"/>
        </pc:sldMkLst>
      </pc:sldChg>
      <pc:sldChg chg="new">
        <pc:chgData name="ASHIKUR RAHMAN" userId="32e66e6c-02d6-4856-ad39-a43425d449c0" providerId="ADAL" clId="{FCE6DB67-2FA6-41E4-A7FB-2CF70CBC4AF3}" dt="2021-01-22T15:06:19.009" v="269" actId="680"/>
        <pc:sldMkLst>
          <pc:docMk/>
          <pc:sldMk cId="315039068" sldId="444"/>
        </pc:sldMkLst>
      </pc:sldChg>
      <pc:sldChg chg="new">
        <pc:chgData name="ASHIKUR RAHMAN" userId="32e66e6c-02d6-4856-ad39-a43425d449c0" providerId="ADAL" clId="{FCE6DB67-2FA6-41E4-A7FB-2CF70CBC4AF3}" dt="2021-01-22T15:06:19.039" v="270" actId="680"/>
        <pc:sldMkLst>
          <pc:docMk/>
          <pc:sldMk cId="1783780871" sldId="445"/>
        </pc:sldMkLst>
      </pc:sldChg>
      <pc:sldChg chg="new">
        <pc:chgData name="ASHIKUR RAHMAN" userId="32e66e6c-02d6-4856-ad39-a43425d449c0" providerId="ADAL" clId="{FCE6DB67-2FA6-41E4-A7FB-2CF70CBC4AF3}" dt="2021-01-22T15:06:19.069" v="271" actId="680"/>
        <pc:sldMkLst>
          <pc:docMk/>
          <pc:sldMk cId="1828355843" sldId="446"/>
        </pc:sldMkLst>
      </pc:sldChg>
      <pc:sldChg chg="new">
        <pc:chgData name="ASHIKUR RAHMAN" userId="32e66e6c-02d6-4856-ad39-a43425d449c0" providerId="ADAL" clId="{FCE6DB67-2FA6-41E4-A7FB-2CF70CBC4AF3}" dt="2021-01-22T15:06:19.099" v="272" actId="680"/>
        <pc:sldMkLst>
          <pc:docMk/>
          <pc:sldMk cId="3042332148" sldId="447"/>
        </pc:sldMkLst>
      </pc:sldChg>
      <pc:sldChg chg="new">
        <pc:chgData name="ASHIKUR RAHMAN" userId="32e66e6c-02d6-4856-ad39-a43425d449c0" providerId="ADAL" clId="{FCE6DB67-2FA6-41E4-A7FB-2CF70CBC4AF3}" dt="2021-01-22T15:06:19.139" v="273" actId="680"/>
        <pc:sldMkLst>
          <pc:docMk/>
          <pc:sldMk cId="4172334553" sldId="448"/>
        </pc:sldMkLst>
      </pc:sldChg>
      <pc:sldChg chg="new">
        <pc:chgData name="ASHIKUR RAHMAN" userId="32e66e6c-02d6-4856-ad39-a43425d449c0" providerId="ADAL" clId="{FCE6DB67-2FA6-41E4-A7FB-2CF70CBC4AF3}" dt="2021-01-22T15:06:19.169" v="274" actId="680"/>
        <pc:sldMkLst>
          <pc:docMk/>
          <pc:sldMk cId="814436154" sldId="449"/>
        </pc:sldMkLst>
      </pc:sldChg>
      <pc:sldChg chg="new">
        <pc:chgData name="ASHIKUR RAHMAN" userId="32e66e6c-02d6-4856-ad39-a43425d449c0" providerId="ADAL" clId="{FCE6DB67-2FA6-41E4-A7FB-2CF70CBC4AF3}" dt="2021-01-22T15:06:19.199" v="275" actId="680"/>
        <pc:sldMkLst>
          <pc:docMk/>
          <pc:sldMk cId="1587494141" sldId="450"/>
        </pc:sldMkLst>
      </pc:sldChg>
      <pc:sldChg chg="new">
        <pc:chgData name="ASHIKUR RAHMAN" userId="32e66e6c-02d6-4856-ad39-a43425d449c0" providerId="ADAL" clId="{FCE6DB67-2FA6-41E4-A7FB-2CF70CBC4AF3}" dt="2021-01-22T15:06:19.229" v="276" actId="680"/>
        <pc:sldMkLst>
          <pc:docMk/>
          <pc:sldMk cId="2209564983" sldId="451"/>
        </pc:sldMkLst>
      </pc:sldChg>
      <pc:sldChg chg="new">
        <pc:chgData name="ASHIKUR RAHMAN" userId="32e66e6c-02d6-4856-ad39-a43425d449c0" providerId="ADAL" clId="{FCE6DB67-2FA6-41E4-A7FB-2CF70CBC4AF3}" dt="2021-01-22T15:06:19.269" v="277" actId="680"/>
        <pc:sldMkLst>
          <pc:docMk/>
          <pc:sldMk cId="2651426653" sldId="452"/>
        </pc:sldMkLst>
      </pc:sldChg>
      <pc:sldChg chg="new">
        <pc:chgData name="ASHIKUR RAHMAN" userId="32e66e6c-02d6-4856-ad39-a43425d449c0" providerId="ADAL" clId="{FCE6DB67-2FA6-41E4-A7FB-2CF70CBC4AF3}" dt="2021-01-22T15:06:19.299" v="278" actId="680"/>
        <pc:sldMkLst>
          <pc:docMk/>
          <pc:sldMk cId="3775543792" sldId="453"/>
        </pc:sldMkLst>
      </pc:sldChg>
      <pc:sldChg chg="new">
        <pc:chgData name="ASHIKUR RAHMAN" userId="32e66e6c-02d6-4856-ad39-a43425d449c0" providerId="ADAL" clId="{FCE6DB67-2FA6-41E4-A7FB-2CF70CBC4AF3}" dt="2021-01-22T15:06:19.329" v="279" actId="680"/>
        <pc:sldMkLst>
          <pc:docMk/>
          <pc:sldMk cId="2464946303" sldId="454"/>
        </pc:sldMkLst>
      </pc:sldChg>
      <pc:sldChg chg="new">
        <pc:chgData name="ASHIKUR RAHMAN" userId="32e66e6c-02d6-4856-ad39-a43425d449c0" providerId="ADAL" clId="{FCE6DB67-2FA6-41E4-A7FB-2CF70CBC4AF3}" dt="2021-01-22T15:06:19.369" v="280" actId="680"/>
        <pc:sldMkLst>
          <pc:docMk/>
          <pc:sldMk cId="3805580454" sldId="455"/>
        </pc:sldMkLst>
      </pc:sldChg>
      <pc:sldChg chg="new">
        <pc:chgData name="ASHIKUR RAHMAN" userId="32e66e6c-02d6-4856-ad39-a43425d449c0" providerId="ADAL" clId="{FCE6DB67-2FA6-41E4-A7FB-2CF70CBC4AF3}" dt="2021-01-22T15:06:19.399" v="281" actId="680"/>
        <pc:sldMkLst>
          <pc:docMk/>
          <pc:sldMk cId="2036607105" sldId="456"/>
        </pc:sldMkLst>
      </pc:sldChg>
    </pc:docChg>
  </pc:docChgLst>
  <pc:docChgLst>
    <pc:chgData name="Fatematuz  Jahura" userId="11dcac72-9f10-4355-89a2-e3ca29e6f6f9" providerId="ADAL" clId="{BCC82CC2-3AFD-4C69-AD1F-AAD0AA071A81}"/>
    <pc:docChg chg="custSel modSld">
      <pc:chgData name="Fatematuz  Jahura" userId="11dcac72-9f10-4355-89a2-e3ca29e6f6f9" providerId="ADAL" clId="{BCC82CC2-3AFD-4C69-AD1F-AAD0AA071A81}" dt="2021-01-21T18:24:07.779" v="12" actId="1076"/>
      <pc:docMkLst>
        <pc:docMk/>
      </pc:docMkLst>
      <pc:sldChg chg="delSp modSp mod delAnim">
        <pc:chgData name="Fatematuz  Jahura" userId="11dcac72-9f10-4355-89a2-e3ca29e6f6f9" providerId="ADAL" clId="{BCC82CC2-3AFD-4C69-AD1F-AAD0AA071A81}" dt="2021-01-21T17:35:55.033" v="11" actId="20577"/>
        <pc:sldMkLst>
          <pc:docMk/>
          <pc:sldMk cId="0" sldId="256"/>
        </pc:sldMkLst>
        <pc:spChg chg="mod">
          <ac:chgData name="Fatematuz  Jahura" userId="11dcac72-9f10-4355-89a2-e3ca29e6f6f9" providerId="ADAL" clId="{BCC82CC2-3AFD-4C69-AD1F-AAD0AA071A81}" dt="2021-01-21T17:35:55.033" v="11" actId="20577"/>
          <ac:spMkLst>
            <pc:docMk/>
            <pc:sldMk cId="0" sldId="256"/>
            <ac:spMk id="281" creationId="{00000000-0000-0000-0000-000000000000}"/>
          </ac:spMkLst>
        </pc:spChg>
        <pc:picChg chg="del mod">
          <ac:chgData name="Fatematuz  Jahura" userId="11dcac72-9f10-4355-89a2-e3ca29e6f6f9" providerId="ADAL" clId="{BCC82CC2-3AFD-4C69-AD1F-AAD0AA071A81}" dt="2021-01-21T17:35:31.459" v="7" actId="478"/>
          <ac:picMkLst>
            <pc:docMk/>
            <pc:sldMk cId="0" sldId="256"/>
            <ac:picMk id="2" creationId="{4127440E-F98A-46E5-9C20-A7898DA272CD}"/>
          </ac:picMkLst>
        </pc:picChg>
      </pc:sldChg>
      <pc:sldChg chg="modSp mod">
        <pc:chgData name="Fatematuz  Jahura" userId="11dcac72-9f10-4355-89a2-e3ca29e6f6f9" providerId="ADAL" clId="{BCC82CC2-3AFD-4C69-AD1F-AAD0AA071A81}" dt="2021-01-21T18:24:07.779" v="12" actId="1076"/>
        <pc:sldMkLst>
          <pc:docMk/>
          <pc:sldMk cId="0" sldId="268"/>
        </pc:sldMkLst>
        <pc:picChg chg="mod">
          <ac:chgData name="Fatematuz  Jahura" userId="11dcac72-9f10-4355-89a2-e3ca29e6f6f9" providerId="ADAL" clId="{BCC82CC2-3AFD-4C69-AD1F-AAD0AA071A81}" dt="2021-01-21T18:24:07.779" v="12" actId="1076"/>
          <ac:picMkLst>
            <pc:docMk/>
            <pc:sldMk cId="0" sldId="268"/>
            <ac:picMk id="2" creationId="{34DC230E-6B3F-4F63-8EE5-C97392CF77C5}"/>
          </ac:picMkLst>
        </pc:picChg>
      </pc:sldChg>
    </pc:docChg>
  </pc:docChgLst>
  <pc:docChgLst>
    <pc:chgData name="Sumyia Afnan Mukta" userId="d668a4e4-bf71-44b4-aab4-e53c210513b7" providerId="ADAL" clId="{D368EB35-5F85-44E9-B8FF-603C228B80A6}"/>
    <pc:docChg chg="custSel modSld sldOrd">
      <pc:chgData name="Sumyia Afnan Mukta" userId="d668a4e4-bf71-44b4-aab4-e53c210513b7" providerId="ADAL" clId="{D368EB35-5F85-44E9-B8FF-603C228B80A6}" dt="2021-01-22T13:31:35.788" v="443" actId="1076"/>
      <pc:docMkLst>
        <pc:docMk/>
      </pc:docMkLst>
      <pc:sldChg chg="ord">
        <pc:chgData name="Sumyia Afnan Mukta" userId="d668a4e4-bf71-44b4-aab4-e53c210513b7" providerId="ADAL" clId="{D368EB35-5F85-44E9-B8FF-603C228B80A6}" dt="2021-01-22T07:12:07.386" v="44"/>
        <pc:sldMkLst>
          <pc:docMk/>
          <pc:sldMk cId="0" sldId="267"/>
        </pc:sldMkLst>
      </pc:sldChg>
      <pc:sldChg chg="addSp modSp mod modAnim">
        <pc:chgData name="Sumyia Afnan Mukta" userId="d668a4e4-bf71-44b4-aab4-e53c210513b7" providerId="ADAL" clId="{D368EB35-5F85-44E9-B8FF-603C228B80A6}" dt="2021-01-21T20:19:07.819" v="33" actId="14100"/>
        <pc:sldMkLst>
          <pc:docMk/>
          <pc:sldMk cId="0" sldId="268"/>
        </pc:sldMkLst>
        <pc:picChg chg="mod">
          <ac:chgData name="Sumyia Afnan Mukta" userId="d668a4e4-bf71-44b4-aab4-e53c210513b7" providerId="ADAL" clId="{D368EB35-5F85-44E9-B8FF-603C228B80A6}" dt="2021-01-21T20:18:36.286" v="29" actId="1076"/>
          <ac:picMkLst>
            <pc:docMk/>
            <pc:sldMk cId="0" sldId="268"/>
            <ac:picMk id="2" creationId="{34DC230E-6B3F-4F63-8EE5-C97392CF77C5}"/>
          </ac:picMkLst>
        </pc:picChg>
        <pc:picChg chg="add mod">
          <ac:chgData name="Sumyia Afnan Mukta" userId="d668a4e4-bf71-44b4-aab4-e53c210513b7" providerId="ADAL" clId="{D368EB35-5F85-44E9-B8FF-603C228B80A6}" dt="2021-01-21T20:18:39.587" v="30" actId="1076"/>
          <ac:picMkLst>
            <pc:docMk/>
            <pc:sldMk cId="0" sldId="268"/>
            <ac:picMk id="3" creationId="{27A974CC-2AAE-4A08-887D-6DCF855BF7BE}"/>
          </ac:picMkLst>
        </pc:picChg>
        <pc:picChg chg="add mod">
          <ac:chgData name="Sumyia Afnan Mukta" userId="d668a4e4-bf71-44b4-aab4-e53c210513b7" providerId="ADAL" clId="{D368EB35-5F85-44E9-B8FF-603C228B80A6}" dt="2021-01-21T20:19:07.819" v="33" actId="14100"/>
          <ac:picMkLst>
            <pc:docMk/>
            <pc:sldMk cId="0" sldId="268"/>
            <ac:picMk id="4" creationId="{1FB9907B-0436-4A46-861C-CE7B851852AB}"/>
          </ac:picMkLst>
        </pc:picChg>
      </pc:sldChg>
      <pc:sldChg chg="addSp delSp modSp mod delAnim modAnim modNotesTx">
        <pc:chgData name="Sumyia Afnan Mukta" userId="d668a4e4-bf71-44b4-aab4-e53c210513b7" providerId="ADAL" clId="{D368EB35-5F85-44E9-B8FF-603C228B80A6}" dt="2021-01-21T20:17:35.875" v="22" actId="1076"/>
        <pc:sldMkLst>
          <pc:docMk/>
          <pc:sldMk cId="0" sldId="269"/>
        </pc:sldMkLst>
        <pc:picChg chg="del">
          <ac:chgData name="Sumyia Afnan Mukta" userId="d668a4e4-bf71-44b4-aab4-e53c210513b7" providerId="ADAL" clId="{D368EB35-5F85-44E9-B8FF-603C228B80A6}" dt="2021-01-21T18:22:56.400" v="18" actId="21"/>
          <ac:picMkLst>
            <pc:docMk/>
            <pc:sldMk cId="0" sldId="269"/>
            <ac:picMk id="2" creationId="{A4690EEC-5464-4F3C-85C7-0CE18203C1BB}"/>
          </ac:picMkLst>
        </pc:picChg>
        <pc:picChg chg="add mod">
          <ac:chgData name="Sumyia Afnan Mukta" userId="d668a4e4-bf71-44b4-aab4-e53c210513b7" providerId="ADAL" clId="{D368EB35-5F85-44E9-B8FF-603C228B80A6}" dt="2021-01-21T20:17:35.875" v="22" actId="1076"/>
          <ac:picMkLst>
            <pc:docMk/>
            <pc:sldMk cId="0" sldId="269"/>
            <ac:picMk id="3" creationId="{066B03F4-7838-44B6-B27E-832DC34B1451}"/>
          </ac:picMkLst>
        </pc:picChg>
      </pc:sldChg>
      <pc:sldChg chg="addSp delSp modSp mod delAnim modAnim">
        <pc:chgData name="Sumyia Afnan Mukta" userId="d668a4e4-bf71-44b4-aab4-e53c210513b7" providerId="ADAL" clId="{D368EB35-5F85-44E9-B8FF-603C228B80A6}" dt="2021-01-22T07:27:39.479" v="53" actId="21"/>
        <pc:sldMkLst>
          <pc:docMk/>
          <pc:sldMk cId="0" sldId="270"/>
        </pc:sldMkLst>
        <pc:picChg chg="add del mod">
          <ac:chgData name="Sumyia Afnan Mukta" userId="d668a4e4-bf71-44b4-aab4-e53c210513b7" providerId="ADAL" clId="{D368EB35-5F85-44E9-B8FF-603C228B80A6}" dt="2021-01-21T20:23:17.584" v="41" actId="21"/>
          <ac:picMkLst>
            <pc:docMk/>
            <pc:sldMk cId="0" sldId="270"/>
            <ac:picMk id="2" creationId="{35033EF0-00E6-4784-B99E-041BC5A5A9D8}"/>
          </ac:picMkLst>
        </pc:picChg>
        <pc:picChg chg="del mod">
          <ac:chgData name="Sumyia Afnan Mukta" userId="d668a4e4-bf71-44b4-aab4-e53c210513b7" providerId="ADAL" clId="{D368EB35-5F85-44E9-B8FF-603C228B80A6}" dt="2021-01-22T07:15:09.833" v="46" actId="21"/>
          <ac:picMkLst>
            <pc:docMk/>
            <pc:sldMk cId="0" sldId="270"/>
            <ac:picMk id="2" creationId="{E28BD0E6-2020-4805-AA3B-37086EFD3A7F}"/>
          </ac:picMkLst>
        </pc:picChg>
        <pc:picChg chg="add mod">
          <ac:chgData name="Sumyia Afnan Mukta" userId="d668a4e4-bf71-44b4-aab4-e53c210513b7" providerId="ADAL" clId="{D368EB35-5F85-44E9-B8FF-603C228B80A6}" dt="2021-01-21T20:23:19.778" v="42" actId="1076"/>
          <ac:picMkLst>
            <pc:docMk/>
            <pc:sldMk cId="0" sldId="270"/>
            <ac:picMk id="3" creationId="{3E3F01B4-A75C-4EFD-A1CD-874560A57B28}"/>
          </ac:picMkLst>
        </pc:picChg>
        <pc:picChg chg="del mod">
          <ac:chgData name="Sumyia Afnan Mukta" userId="d668a4e4-bf71-44b4-aab4-e53c210513b7" providerId="ADAL" clId="{D368EB35-5F85-44E9-B8FF-603C228B80A6}" dt="2021-01-22T07:27:39.479" v="53" actId="21"/>
          <ac:picMkLst>
            <pc:docMk/>
            <pc:sldMk cId="0" sldId="270"/>
            <ac:picMk id="4" creationId="{7A060CAD-89FD-41E8-B1C7-11024C6E4496}"/>
          </ac:picMkLst>
        </pc:picChg>
        <pc:picChg chg="del">
          <ac:chgData name="Sumyia Afnan Mukta" userId="d668a4e4-bf71-44b4-aab4-e53c210513b7" providerId="ADAL" clId="{D368EB35-5F85-44E9-B8FF-603C228B80A6}" dt="2021-01-22T07:18:13.378" v="48" actId="21"/>
          <ac:picMkLst>
            <pc:docMk/>
            <pc:sldMk cId="0" sldId="270"/>
            <ac:picMk id="5" creationId="{75F00817-6DFA-4493-AA98-6254F115A369}"/>
          </ac:picMkLst>
        </pc:picChg>
        <pc:picChg chg="del">
          <ac:chgData name="Sumyia Afnan Mukta" userId="d668a4e4-bf71-44b4-aab4-e53c210513b7" providerId="ADAL" clId="{D368EB35-5F85-44E9-B8FF-603C228B80A6}" dt="2021-01-22T07:19:36.362" v="49" actId="21"/>
          <ac:picMkLst>
            <pc:docMk/>
            <pc:sldMk cId="0" sldId="270"/>
            <ac:picMk id="6" creationId="{56D85000-F546-4605-B494-9C6A3700900D}"/>
          </ac:picMkLst>
        </pc:picChg>
        <pc:picChg chg="mod">
          <ac:chgData name="Sumyia Afnan Mukta" userId="d668a4e4-bf71-44b4-aab4-e53c210513b7" providerId="ADAL" clId="{D368EB35-5F85-44E9-B8FF-603C228B80A6}" dt="2021-01-22T07:24:05.473" v="51" actId="14100"/>
          <ac:picMkLst>
            <pc:docMk/>
            <pc:sldMk cId="0" sldId="270"/>
            <ac:picMk id="7" creationId="{D1DBFBB9-EF58-4BE9-A897-3B2E2D7E9DE4}"/>
          </ac:picMkLst>
        </pc:picChg>
        <pc:picChg chg="del">
          <ac:chgData name="Sumyia Afnan Mukta" userId="d668a4e4-bf71-44b4-aab4-e53c210513b7" providerId="ADAL" clId="{D368EB35-5F85-44E9-B8FF-603C228B80A6}" dt="2021-01-21T20:21:26.755" v="34" actId="21"/>
          <ac:picMkLst>
            <pc:docMk/>
            <pc:sldMk cId="0" sldId="270"/>
            <ac:picMk id="408" creationId="{00000000-0000-0000-0000-000000000000}"/>
          </ac:picMkLst>
        </pc:picChg>
      </pc:sldChg>
      <pc:sldChg chg="modSp mod">
        <pc:chgData name="Sumyia Afnan Mukta" userId="d668a4e4-bf71-44b4-aab4-e53c210513b7" providerId="ADAL" clId="{D368EB35-5F85-44E9-B8FF-603C228B80A6}" dt="2021-01-22T07:30:13.119" v="54" actId="1076"/>
        <pc:sldMkLst>
          <pc:docMk/>
          <pc:sldMk cId="0" sldId="271"/>
        </pc:sldMkLst>
        <pc:picChg chg="mod">
          <ac:chgData name="Sumyia Afnan Mukta" userId="d668a4e4-bf71-44b4-aab4-e53c210513b7" providerId="ADAL" clId="{D368EB35-5F85-44E9-B8FF-603C228B80A6}" dt="2021-01-22T07:30:13.119" v="54" actId="1076"/>
          <ac:picMkLst>
            <pc:docMk/>
            <pc:sldMk cId="0" sldId="271"/>
            <ac:picMk id="2" creationId="{7AF5F7A9-31EF-45BC-8F0E-C4CFF7DE9BE7}"/>
          </ac:picMkLst>
        </pc:picChg>
      </pc:sldChg>
      <pc:sldChg chg="delSp modSp mod delAnim modNotesTx">
        <pc:chgData name="Sumyia Afnan Mukta" userId="d668a4e4-bf71-44b4-aab4-e53c210513b7" providerId="ADAL" clId="{D368EB35-5F85-44E9-B8FF-603C228B80A6}" dt="2021-01-22T08:38:19.902" v="425" actId="1076"/>
        <pc:sldMkLst>
          <pc:docMk/>
          <pc:sldMk cId="0" sldId="272"/>
        </pc:sldMkLst>
        <pc:spChg chg="mod">
          <ac:chgData name="Sumyia Afnan Mukta" userId="d668a4e4-bf71-44b4-aab4-e53c210513b7" providerId="ADAL" clId="{D368EB35-5F85-44E9-B8FF-603C228B80A6}" dt="2021-01-22T07:51:22.218" v="153" actId="14100"/>
          <ac:spMkLst>
            <pc:docMk/>
            <pc:sldMk cId="0" sldId="272"/>
            <ac:spMk id="420" creationId="{00000000-0000-0000-0000-000000000000}"/>
          </ac:spMkLst>
        </pc:spChg>
        <pc:picChg chg="del mod">
          <ac:chgData name="Sumyia Afnan Mukta" userId="d668a4e4-bf71-44b4-aab4-e53c210513b7" providerId="ADAL" clId="{D368EB35-5F85-44E9-B8FF-603C228B80A6}" dt="2021-01-22T07:51:04.571" v="151" actId="21"/>
          <ac:picMkLst>
            <pc:docMk/>
            <pc:sldMk cId="0" sldId="272"/>
            <ac:picMk id="2" creationId="{B79F7504-5E92-46C6-B329-53551BC4F4A2}"/>
          </ac:picMkLst>
        </pc:picChg>
        <pc:picChg chg="mod">
          <ac:chgData name="Sumyia Afnan Mukta" userId="d668a4e4-bf71-44b4-aab4-e53c210513b7" providerId="ADAL" clId="{D368EB35-5F85-44E9-B8FF-603C228B80A6}" dt="2021-01-22T08:38:19.902" v="425" actId="1076"/>
          <ac:picMkLst>
            <pc:docMk/>
            <pc:sldMk cId="0" sldId="272"/>
            <ac:picMk id="3" creationId="{8D0D384E-75EF-4C9C-8B79-CAD07AAE93BD}"/>
          </ac:picMkLst>
        </pc:picChg>
      </pc:sldChg>
      <pc:sldChg chg="delSp modSp mod delAnim modNotesTx">
        <pc:chgData name="Sumyia Afnan Mukta" userId="d668a4e4-bf71-44b4-aab4-e53c210513b7" providerId="ADAL" clId="{D368EB35-5F85-44E9-B8FF-603C228B80A6}" dt="2021-01-22T13:31:35.788" v="443" actId="1076"/>
        <pc:sldMkLst>
          <pc:docMk/>
          <pc:sldMk cId="0" sldId="273"/>
        </pc:sldMkLst>
        <pc:picChg chg="del">
          <ac:chgData name="Sumyia Afnan Mukta" userId="d668a4e4-bf71-44b4-aab4-e53c210513b7" providerId="ADAL" clId="{D368EB35-5F85-44E9-B8FF-603C228B80A6}" dt="2021-01-22T13:14:38.740" v="437" actId="21"/>
          <ac:picMkLst>
            <pc:docMk/>
            <pc:sldMk cId="0" sldId="273"/>
            <ac:picMk id="2" creationId="{DF85B560-6B04-4730-A1DA-58CF5F177F4B}"/>
          </ac:picMkLst>
        </pc:picChg>
        <pc:picChg chg="del">
          <ac:chgData name="Sumyia Afnan Mukta" userId="d668a4e4-bf71-44b4-aab4-e53c210513b7" providerId="ADAL" clId="{D368EB35-5F85-44E9-B8FF-603C228B80A6}" dt="2021-01-22T08:02:38.752" v="246" actId="21"/>
          <ac:picMkLst>
            <pc:docMk/>
            <pc:sldMk cId="0" sldId="273"/>
            <ac:picMk id="2" creationId="{E302D132-905A-4C94-B01C-E7E2ED78717D}"/>
          </ac:picMkLst>
        </pc:picChg>
        <pc:picChg chg="del">
          <ac:chgData name="Sumyia Afnan Mukta" userId="d668a4e4-bf71-44b4-aab4-e53c210513b7" providerId="ADAL" clId="{D368EB35-5F85-44E9-B8FF-603C228B80A6}" dt="2021-01-22T08:02:28.841" v="245" actId="21"/>
          <ac:picMkLst>
            <pc:docMk/>
            <pc:sldMk cId="0" sldId="273"/>
            <ac:picMk id="3" creationId="{1B8AAA28-DF23-4A01-A2B0-3EF9AE4EE168}"/>
          </ac:picMkLst>
        </pc:picChg>
        <pc:picChg chg="del mod">
          <ac:chgData name="Sumyia Afnan Mukta" userId="d668a4e4-bf71-44b4-aab4-e53c210513b7" providerId="ADAL" clId="{D368EB35-5F85-44E9-B8FF-603C228B80A6}" dt="2021-01-22T13:26:31.971" v="439" actId="21"/>
          <ac:picMkLst>
            <pc:docMk/>
            <pc:sldMk cId="0" sldId="273"/>
            <ac:picMk id="3" creationId="{D041F904-6320-4894-B4BD-6BD9A904A758}"/>
          </ac:picMkLst>
        </pc:picChg>
        <pc:picChg chg="mod">
          <ac:chgData name="Sumyia Afnan Mukta" userId="d668a4e4-bf71-44b4-aab4-e53c210513b7" providerId="ADAL" clId="{D368EB35-5F85-44E9-B8FF-603C228B80A6}" dt="2021-01-22T13:31:35.788" v="443" actId="1076"/>
          <ac:picMkLst>
            <pc:docMk/>
            <pc:sldMk cId="0" sldId="273"/>
            <ac:picMk id="4" creationId="{58944900-72BF-476C-B2B5-4A318FB07917}"/>
          </ac:picMkLst>
        </pc:picChg>
        <pc:picChg chg="del">
          <ac:chgData name="Sumyia Afnan Mukta" userId="d668a4e4-bf71-44b4-aab4-e53c210513b7" providerId="ADAL" clId="{D368EB35-5F85-44E9-B8FF-603C228B80A6}" dt="2021-01-22T08:08:02.783" v="423" actId="21"/>
          <ac:picMkLst>
            <pc:docMk/>
            <pc:sldMk cId="0" sldId="273"/>
            <ac:picMk id="4" creationId="{A344C20D-B691-4738-A912-874F9700B65A}"/>
          </ac:picMkLst>
        </pc:picChg>
        <pc:picChg chg="del mod">
          <ac:chgData name="Sumyia Afnan Mukta" userId="d668a4e4-bf71-44b4-aab4-e53c210513b7" providerId="ADAL" clId="{D368EB35-5F85-44E9-B8FF-603C228B80A6}" dt="2021-01-22T13:31:33.597" v="442" actId="21"/>
          <ac:picMkLst>
            <pc:docMk/>
            <pc:sldMk cId="0" sldId="273"/>
            <ac:picMk id="5" creationId="{D8D6A839-B3B9-41E5-9521-1EA40436A677}"/>
          </ac:picMkLst>
        </pc:picChg>
      </pc:sldChg>
      <pc:sldChg chg="addSp delSp modSp mod delAnim modAnim">
        <pc:chgData name="Sumyia Afnan Mukta" userId="d668a4e4-bf71-44b4-aab4-e53c210513b7" providerId="ADAL" clId="{D368EB35-5F85-44E9-B8FF-603C228B80A6}" dt="2021-01-22T13:08:15.732" v="435" actId="1076"/>
        <pc:sldMkLst>
          <pc:docMk/>
          <pc:sldMk cId="0" sldId="274"/>
        </pc:sldMkLst>
        <pc:picChg chg="del mod">
          <ac:chgData name="Sumyia Afnan Mukta" userId="d668a4e4-bf71-44b4-aab4-e53c210513b7" providerId="ADAL" clId="{D368EB35-5F85-44E9-B8FF-603C228B80A6}" dt="2021-01-22T12:44:06.798" v="429" actId="21"/>
          <ac:picMkLst>
            <pc:docMk/>
            <pc:sldMk cId="0" sldId="274"/>
            <ac:picMk id="2" creationId="{DA07E54F-CE7D-4F19-9BEC-BB0BB6553624}"/>
          </ac:picMkLst>
        </pc:picChg>
        <pc:picChg chg="del">
          <ac:chgData name="Sumyia Afnan Mukta" userId="d668a4e4-bf71-44b4-aab4-e53c210513b7" providerId="ADAL" clId="{D368EB35-5F85-44E9-B8FF-603C228B80A6}" dt="2021-01-22T12:45:02.251" v="430" actId="21"/>
          <ac:picMkLst>
            <pc:docMk/>
            <pc:sldMk cId="0" sldId="274"/>
            <ac:picMk id="3" creationId="{EC5A13D5-EA16-49AB-907E-C05F64B0C1CC}"/>
          </ac:picMkLst>
        </pc:picChg>
        <pc:picChg chg="mod">
          <ac:chgData name="Sumyia Afnan Mukta" userId="d668a4e4-bf71-44b4-aab4-e53c210513b7" providerId="ADAL" clId="{D368EB35-5F85-44E9-B8FF-603C228B80A6}" dt="2021-01-22T12:48:10.957" v="431" actId="1076"/>
          <ac:picMkLst>
            <pc:docMk/>
            <pc:sldMk cId="0" sldId="274"/>
            <ac:picMk id="4" creationId="{E1DDC98E-4338-472A-BE99-62A97C2F31D3}"/>
          </ac:picMkLst>
        </pc:picChg>
        <pc:picChg chg="del">
          <ac:chgData name="Sumyia Afnan Mukta" userId="d668a4e4-bf71-44b4-aab4-e53c210513b7" providerId="ADAL" clId="{D368EB35-5F85-44E9-B8FF-603C228B80A6}" dt="2021-01-22T12:48:42.114" v="432" actId="21"/>
          <ac:picMkLst>
            <pc:docMk/>
            <pc:sldMk cId="0" sldId="274"/>
            <ac:picMk id="5" creationId="{F4C8835F-40E7-4567-B9E6-7F667BF3E48E}"/>
          </ac:picMkLst>
        </pc:picChg>
        <pc:picChg chg="del">
          <ac:chgData name="Sumyia Afnan Mukta" userId="d668a4e4-bf71-44b4-aab4-e53c210513b7" providerId="ADAL" clId="{D368EB35-5F85-44E9-B8FF-603C228B80A6}" dt="2021-01-22T12:51:13.789" v="433" actId="21"/>
          <ac:picMkLst>
            <pc:docMk/>
            <pc:sldMk cId="0" sldId="274"/>
            <ac:picMk id="6" creationId="{A3272096-BF5F-4A14-AA3A-21AB9A0E6324}"/>
          </ac:picMkLst>
        </pc:picChg>
        <pc:picChg chg="add mod">
          <ac:chgData name="Sumyia Afnan Mukta" userId="d668a4e4-bf71-44b4-aab4-e53c210513b7" providerId="ADAL" clId="{D368EB35-5F85-44E9-B8FF-603C228B80A6}" dt="2021-01-22T13:08:15.732" v="435" actId="1076"/>
          <ac:picMkLst>
            <pc:docMk/>
            <pc:sldMk cId="0" sldId="274"/>
            <ac:picMk id="7" creationId="{E70B15FE-2346-4463-BC96-B02628BC3502}"/>
          </ac:picMkLst>
        </pc:picChg>
      </pc:sldChg>
      <pc:sldChg chg="modNotesTx">
        <pc:chgData name="Sumyia Afnan Mukta" userId="d668a4e4-bf71-44b4-aab4-e53c210513b7" providerId="ADAL" clId="{D368EB35-5F85-44E9-B8FF-603C228B80A6}" dt="2021-01-22T10:15:52.811" v="427" actId="2711"/>
        <pc:sldMkLst>
          <pc:docMk/>
          <pc:sldMk cId="0" sldId="275"/>
        </pc:sldMkLst>
      </pc:sldChg>
    </pc:docChg>
  </pc:docChgLst>
  <pc:docChgLst>
    <pc:chgData name="Abu Musa Sakib" userId="6e3b8a1c-7709-4363-bba8-506a8e50592c" providerId="ADAL" clId="{0F1E0953-0828-4C9C-A7CF-4AB72BB5F5D3}"/>
    <pc:docChg chg="undo redo custSel delSld modSld">
      <pc:chgData name="Abu Musa Sakib" userId="6e3b8a1c-7709-4363-bba8-506a8e50592c" providerId="ADAL" clId="{0F1E0953-0828-4C9C-A7CF-4AB72BB5F5D3}" dt="2021-01-22T19:44:45.014" v="3830" actId="1038"/>
      <pc:docMkLst>
        <pc:docMk/>
      </pc:docMkLst>
      <pc:sldChg chg="delSp modSp mod delAnim modAnim">
        <pc:chgData name="Abu Musa Sakib" userId="6e3b8a1c-7709-4363-bba8-506a8e50592c" providerId="ADAL" clId="{0F1E0953-0828-4C9C-A7CF-4AB72BB5F5D3}" dt="2021-01-22T18:39:12.576" v="2984" actId="1076"/>
        <pc:sldMkLst>
          <pc:docMk/>
          <pc:sldMk cId="0" sldId="256"/>
        </pc:sldMkLst>
        <pc:spChg chg="mod">
          <ac:chgData name="Abu Musa Sakib" userId="6e3b8a1c-7709-4363-bba8-506a8e50592c" providerId="ADAL" clId="{0F1E0953-0828-4C9C-A7CF-4AB72BB5F5D3}" dt="2021-01-22T10:09:42.867" v="777" actId="20577"/>
          <ac:spMkLst>
            <pc:docMk/>
            <pc:sldMk cId="0" sldId="256"/>
            <ac:spMk id="281" creationId="{00000000-0000-0000-0000-000000000000}"/>
          </ac:spMkLst>
        </pc:spChg>
        <pc:picChg chg="del">
          <ac:chgData name="Abu Musa Sakib" userId="6e3b8a1c-7709-4363-bba8-506a8e50592c" providerId="ADAL" clId="{0F1E0953-0828-4C9C-A7CF-4AB72BB5F5D3}" dt="2021-01-21T20:35:01.762" v="6" actId="478"/>
          <ac:picMkLst>
            <pc:docMk/>
            <pc:sldMk cId="0" sldId="256"/>
            <ac:picMk id="2" creationId="{01B61083-6EA9-45BB-8317-0128BAC1C4F7}"/>
          </ac:picMkLst>
        </pc:picChg>
        <pc:picChg chg="del mod">
          <ac:chgData name="Abu Musa Sakib" userId="6e3b8a1c-7709-4363-bba8-506a8e50592c" providerId="ADAL" clId="{0F1E0953-0828-4C9C-A7CF-4AB72BB5F5D3}" dt="2021-01-22T05:01:31.452" v="639" actId="478"/>
          <ac:picMkLst>
            <pc:docMk/>
            <pc:sldMk cId="0" sldId="256"/>
            <ac:picMk id="2" creationId="{A52A4A46-4090-4741-B51C-4C062C50AB29}"/>
          </ac:picMkLst>
        </pc:picChg>
        <pc:picChg chg="mod">
          <ac:chgData name="Abu Musa Sakib" userId="6e3b8a1c-7709-4363-bba8-506a8e50592c" providerId="ADAL" clId="{0F1E0953-0828-4C9C-A7CF-4AB72BB5F5D3}" dt="2021-01-22T18:39:12.576" v="2984" actId="1076"/>
          <ac:picMkLst>
            <pc:docMk/>
            <pc:sldMk cId="0" sldId="256"/>
            <ac:picMk id="3" creationId="{1387DC0D-7CEF-4DFC-B7BD-3835638687C2}"/>
          </ac:picMkLst>
        </pc:picChg>
        <pc:picChg chg="del mod">
          <ac:chgData name="Abu Musa Sakib" userId="6e3b8a1c-7709-4363-bba8-506a8e50592c" providerId="ADAL" clId="{0F1E0953-0828-4C9C-A7CF-4AB72BB5F5D3}" dt="2021-01-21T18:22:15.918" v="3" actId="478"/>
          <ac:picMkLst>
            <pc:docMk/>
            <pc:sldMk cId="0" sldId="256"/>
            <ac:picMk id="3" creationId="{AC43FF58-1DFB-4536-A4B6-20C119986416}"/>
          </ac:picMkLst>
        </pc:picChg>
      </pc:sldChg>
      <pc:sldChg chg="delSp modSp mod delAnim">
        <pc:chgData name="Abu Musa Sakib" userId="6e3b8a1c-7709-4363-bba8-506a8e50592c" providerId="ADAL" clId="{0F1E0953-0828-4C9C-A7CF-4AB72BB5F5D3}" dt="2021-01-22T18:39:10.208" v="2983" actId="1076"/>
        <pc:sldMkLst>
          <pc:docMk/>
          <pc:sldMk cId="0" sldId="257"/>
        </pc:sldMkLst>
        <pc:spChg chg="mod">
          <ac:chgData name="Abu Musa Sakib" userId="6e3b8a1c-7709-4363-bba8-506a8e50592c" providerId="ADAL" clId="{0F1E0953-0828-4C9C-A7CF-4AB72BB5F5D3}" dt="2021-01-22T04:00:00.967" v="35" actId="20577"/>
          <ac:spMkLst>
            <pc:docMk/>
            <pc:sldMk cId="0" sldId="257"/>
            <ac:spMk id="288" creationId="{00000000-0000-0000-0000-000000000000}"/>
          </ac:spMkLst>
        </pc:spChg>
        <pc:spChg chg="mod">
          <ac:chgData name="Abu Musa Sakib" userId="6e3b8a1c-7709-4363-bba8-506a8e50592c" providerId="ADAL" clId="{0F1E0953-0828-4C9C-A7CF-4AB72BB5F5D3}" dt="2021-01-22T04:00:42.623" v="38" actId="21"/>
          <ac:spMkLst>
            <pc:docMk/>
            <pc:sldMk cId="0" sldId="257"/>
            <ac:spMk id="289" creationId="{00000000-0000-0000-0000-000000000000}"/>
          </ac:spMkLst>
        </pc:spChg>
        <pc:picChg chg="del">
          <ac:chgData name="Abu Musa Sakib" userId="6e3b8a1c-7709-4363-bba8-506a8e50592c" providerId="ADAL" clId="{0F1E0953-0828-4C9C-A7CF-4AB72BB5F5D3}" dt="2021-01-22T03:36:53.973" v="30" actId="478"/>
          <ac:picMkLst>
            <pc:docMk/>
            <pc:sldMk cId="0" sldId="257"/>
            <ac:picMk id="2" creationId="{0207B8E9-C150-41C1-9539-FA9F547D4C47}"/>
          </ac:picMkLst>
        </pc:picChg>
        <pc:picChg chg="mod">
          <ac:chgData name="Abu Musa Sakib" userId="6e3b8a1c-7709-4363-bba8-506a8e50592c" providerId="ADAL" clId="{0F1E0953-0828-4C9C-A7CF-4AB72BB5F5D3}" dt="2021-01-22T18:39:10.208" v="2983" actId="1076"/>
          <ac:picMkLst>
            <pc:docMk/>
            <pc:sldMk cId="0" sldId="257"/>
            <ac:picMk id="2" creationId="{2EF4A8E3-F662-45A8-BCFF-FCD142DC31C9}"/>
          </ac:picMkLst>
        </pc:picChg>
      </pc:sldChg>
      <pc:sldChg chg="modSp mod modAnim modNotesTx">
        <pc:chgData name="Abu Musa Sakib" userId="6e3b8a1c-7709-4363-bba8-506a8e50592c" providerId="ADAL" clId="{0F1E0953-0828-4C9C-A7CF-4AB72BB5F5D3}" dt="2021-01-22T18:39:19.138" v="2985" actId="1076"/>
        <pc:sldMkLst>
          <pc:docMk/>
          <pc:sldMk cId="0" sldId="258"/>
        </pc:sldMkLst>
        <pc:picChg chg="mod">
          <ac:chgData name="Abu Musa Sakib" userId="6e3b8a1c-7709-4363-bba8-506a8e50592c" providerId="ADAL" clId="{0F1E0953-0828-4C9C-A7CF-4AB72BB5F5D3}" dt="2021-01-22T18:39:19.138" v="2985" actId="1076"/>
          <ac:picMkLst>
            <pc:docMk/>
            <pc:sldMk cId="0" sldId="258"/>
            <ac:picMk id="2" creationId="{5095BA7B-2F99-4A55-B804-D4BC77FC4B1C}"/>
          </ac:picMkLst>
        </pc:picChg>
        <pc:picChg chg="mod">
          <ac:chgData name="Abu Musa Sakib" userId="6e3b8a1c-7709-4363-bba8-506a8e50592c" providerId="ADAL" clId="{0F1E0953-0828-4C9C-A7CF-4AB72BB5F5D3}" dt="2021-01-22T04:20:36.557" v="249" actId="1076"/>
          <ac:picMkLst>
            <pc:docMk/>
            <pc:sldMk cId="0" sldId="258"/>
            <ac:picMk id="296" creationId="{00000000-0000-0000-0000-000000000000}"/>
          </ac:picMkLst>
        </pc:picChg>
      </pc:sldChg>
      <pc:sldChg chg="modSp mod">
        <pc:chgData name="Abu Musa Sakib" userId="6e3b8a1c-7709-4363-bba8-506a8e50592c" providerId="ADAL" clId="{0F1E0953-0828-4C9C-A7CF-4AB72BB5F5D3}" dt="2021-01-22T18:39:22.160" v="2986" actId="1076"/>
        <pc:sldMkLst>
          <pc:docMk/>
          <pc:sldMk cId="0" sldId="259"/>
        </pc:sldMkLst>
        <pc:spChg chg="mod">
          <ac:chgData name="Abu Musa Sakib" userId="6e3b8a1c-7709-4363-bba8-506a8e50592c" providerId="ADAL" clId="{0F1E0953-0828-4C9C-A7CF-4AB72BB5F5D3}" dt="2021-01-22T18:03:14.563" v="2392" actId="1035"/>
          <ac:spMkLst>
            <pc:docMk/>
            <pc:sldMk cId="0" sldId="259"/>
            <ac:spMk id="301" creationId="{00000000-0000-0000-0000-000000000000}"/>
          </ac:spMkLst>
        </pc:spChg>
        <pc:spChg chg="mod">
          <ac:chgData name="Abu Musa Sakib" userId="6e3b8a1c-7709-4363-bba8-506a8e50592c" providerId="ADAL" clId="{0F1E0953-0828-4C9C-A7CF-4AB72BB5F5D3}" dt="2021-01-22T18:02:53.087" v="2381" actId="20577"/>
          <ac:spMkLst>
            <pc:docMk/>
            <pc:sldMk cId="0" sldId="259"/>
            <ac:spMk id="302" creationId="{00000000-0000-0000-0000-000000000000}"/>
          </ac:spMkLst>
        </pc:spChg>
        <pc:picChg chg="mod">
          <ac:chgData name="Abu Musa Sakib" userId="6e3b8a1c-7709-4363-bba8-506a8e50592c" providerId="ADAL" clId="{0F1E0953-0828-4C9C-A7CF-4AB72BB5F5D3}" dt="2021-01-22T18:39:22.160" v="2986" actId="1076"/>
          <ac:picMkLst>
            <pc:docMk/>
            <pc:sldMk cId="0" sldId="259"/>
            <ac:picMk id="2" creationId="{3C414BCD-67F1-4974-914D-A218CF5786A4}"/>
          </ac:picMkLst>
        </pc:picChg>
      </pc:sldChg>
      <pc:sldChg chg="modSp mod">
        <pc:chgData name="Abu Musa Sakib" userId="6e3b8a1c-7709-4363-bba8-506a8e50592c" providerId="ADAL" clId="{0F1E0953-0828-4C9C-A7CF-4AB72BB5F5D3}" dt="2021-01-22T18:39:38.045" v="2989" actId="1036"/>
        <pc:sldMkLst>
          <pc:docMk/>
          <pc:sldMk cId="0" sldId="260"/>
        </pc:sldMkLst>
        <pc:spChg chg="mod">
          <ac:chgData name="Abu Musa Sakib" userId="6e3b8a1c-7709-4363-bba8-506a8e50592c" providerId="ADAL" clId="{0F1E0953-0828-4C9C-A7CF-4AB72BB5F5D3}" dt="2021-01-22T06:32:11.173" v="732" actId="1076"/>
          <ac:spMkLst>
            <pc:docMk/>
            <pc:sldMk cId="0" sldId="260"/>
            <ac:spMk id="308" creationId="{00000000-0000-0000-0000-000000000000}"/>
          </ac:spMkLst>
        </pc:spChg>
        <pc:spChg chg="mod">
          <ac:chgData name="Abu Musa Sakib" userId="6e3b8a1c-7709-4363-bba8-506a8e50592c" providerId="ADAL" clId="{0F1E0953-0828-4C9C-A7CF-4AB72BB5F5D3}" dt="2021-01-22T06:31:58.742" v="730" actId="1076"/>
          <ac:spMkLst>
            <pc:docMk/>
            <pc:sldMk cId="0" sldId="260"/>
            <ac:spMk id="309" creationId="{00000000-0000-0000-0000-000000000000}"/>
          </ac:spMkLst>
        </pc:spChg>
        <pc:picChg chg="mod">
          <ac:chgData name="Abu Musa Sakib" userId="6e3b8a1c-7709-4363-bba8-506a8e50592c" providerId="ADAL" clId="{0F1E0953-0828-4C9C-A7CF-4AB72BB5F5D3}" dt="2021-01-22T18:39:38.045" v="2989" actId="1036"/>
          <ac:picMkLst>
            <pc:docMk/>
            <pc:sldMk cId="0" sldId="260"/>
            <ac:picMk id="2" creationId="{1CB41669-E103-4DFB-9076-901E2D4B3A2F}"/>
          </ac:picMkLst>
        </pc:picChg>
      </pc:sldChg>
      <pc:sldChg chg="modSp mod modNotesTx">
        <pc:chgData name="Abu Musa Sakib" userId="6e3b8a1c-7709-4363-bba8-506a8e50592c" providerId="ADAL" clId="{0F1E0953-0828-4C9C-A7CF-4AB72BB5F5D3}" dt="2021-01-22T18:39:58.961" v="2991" actId="1036"/>
        <pc:sldMkLst>
          <pc:docMk/>
          <pc:sldMk cId="0" sldId="261"/>
        </pc:sldMkLst>
        <pc:spChg chg="mod">
          <ac:chgData name="Abu Musa Sakib" userId="6e3b8a1c-7709-4363-bba8-506a8e50592c" providerId="ADAL" clId="{0F1E0953-0828-4C9C-A7CF-4AB72BB5F5D3}" dt="2021-01-22T08:09:46.720" v="754" actId="20577"/>
          <ac:spMkLst>
            <pc:docMk/>
            <pc:sldMk cId="0" sldId="261"/>
            <ac:spMk id="316" creationId="{00000000-0000-0000-0000-000000000000}"/>
          </ac:spMkLst>
        </pc:spChg>
        <pc:picChg chg="mod">
          <ac:chgData name="Abu Musa Sakib" userId="6e3b8a1c-7709-4363-bba8-506a8e50592c" providerId="ADAL" clId="{0F1E0953-0828-4C9C-A7CF-4AB72BB5F5D3}" dt="2021-01-22T18:39:58.961" v="2991" actId="1036"/>
          <ac:picMkLst>
            <pc:docMk/>
            <pc:sldMk cId="0" sldId="261"/>
            <ac:picMk id="2" creationId="{95F24DC2-B860-4A54-854A-4B1B3BFA861B}"/>
          </ac:picMkLst>
        </pc:picChg>
      </pc:sldChg>
      <pc:sldChg chg="delSp modSp mod delAnim">
        <pc:chgData name="Abu Musa Sakib" userId="6e3b8a1c-7709-4363-bba8-506a8e50592c" providerId="ADAL" clId="{0F1E0953-0828-4C9C-A7CF-4AB72BB5F5D3}" dt="2021-01-22T18:40:08.218" v="2992" actId="1076"/>
        <pc:sldMkLst>
          <pc:docMk/>
          <pc:sldMk cId="0" sldId="262"/>
        </pc:sldMkLst>
        <pc:spChg chg="mod">
          <ac:chgData name="Abu Musa Sakib" userId="6e3b8a1c-7709-4363-bba8-506a8e50592c" providerId="ADAL" clId="{0F1E0953-0828-4C9C-A7CF-4AB72BB5F5D3}" dt="2021-01-22T09:00:17.733" v="763" actId="1076"/>
          <ac:spMkLst>
            <pc:docMk/>
            <pc:sldMk cId="0" sldId="262"/>
            <ac:spMk id="322" creationId="{00000000-0000-0000-0000-000000000000}"/>
          </ac:spMkLst>
        </pc:spChg>
        <pc:picChg chg="del mod">
          <ac:chgData name="Abu Musa Sakib" userId="6e3b8a1c-7709-4363-bba8-506a8e50592c" providerId="ADAL" clId="{0F1E0953-0828-4C9C-A7CF-4AB72BB5F5D3}" dt="2021-01-22T09:00:47.096" v="765" actId="478"/>
          <ac:picMkLst>
            <pc:docMk/>
            <pc:sldMk cId="0" sldId="262"/>
            <ac:picMk id="2" creationId="{7B99F0D2-252F-4B48-B594-067F12E3F0F1}"/>
          </ac:picMkLst>
        </pc:picChg>
        <pc:picChg chg="mod">
          <ac:chgData name="Abu Musa Sakib" userId="6e3b8a1c-7709-4363-bba8-506a8e50592c" providerId="ADAL" clId="{0F1E0953-0828-4C9C-A7CF-4AB72BB5F5D3}" dt="2021-01-22T18:40:08.218" v="2992" actId="1076"/>
          <ac:picMkLst>
            <pc:docMk/>
            <pc:sldMk cId="0" sldId="262"/>
            <ac:picMk id="3" creationId="{F25A6464-919A-4E08-9571-45E64663AE27}"/>
          </ac:picMkLst>
        </pc:picChg>
      </pc:sldChg>
      <pc:sldChg chg="delSp modSp mod delAnim">
        <pc:chgData name="Abu Musa Sakib" userId="6e3b8a1c-7709-4363-bba8-506a8e50592c" providerId="ADAL" clId="{0F1E0953-0828-4C9C-A7CF-4AB72BB5F5D3}" dt="2021-01-22T18:40:40.112" v="2996" actId="14100"/>
        <pc:sldMkLst>
          <pc:docMk/>
          <pc:sldMk cId="0" sldId="263"/>
        </pc:sldMkLst>
        <pc:spChg chg="mod">
          <ac:chgData name="Abu Musa Sakib" userId="6e3b8a1c-7709-4363-bba8-506a8e50592c" providerId="ADAL" clId="{0F1E0953-0828-4C9C-A7CF-4AB72BB5F5D3}" dt="2021-01-22T10:33:40.690" v="784" actId="1076"/>
          <ac:spMkLst>
            <pc:docMk/>
            <pc:sldMk cId="0" sldId="263"/>
            <ac:spMk id="329" creationId="{00000000-0000-0000-0000-000000000000}"/>
          </ac:spMkLst>
        </pc:spChg>
        <pc:grpChg chg="del">
          <ac:chgData name="Abu Musa Sakib" userId="6e3b8a1c-7709-4363-bba8-506a8e50592c" providerId="ADAL" clId="{0F1E0953-0828-4C9C-A7CF-4AB72BB5F5D3}" dt="2021-01-22T10:33:13.655" v="778" actId="478"/>
          <ac:grpSpMkLst>
            <pc:docMk/>
            <pc:sldMk cId="0" sldId="263"/>
            <ac:grpSpMk id="336" creationId="{00000000-0000-0000-0000-000000000000}"/>
          </ac:grpSpMkLst>
        </pc:grpChg>
        <pc:picChg chg="del mod">
          <ac:chgData name="Abu Musa Sakib" userId="6e3b8a1c-7709-4363-bba8-506a8e50592c" providerId="ADAL" clId="{0F1E0953-0828-4C9C-A7CF-4AB72BB5F5D3}" dt="2021-01-22T10:35:40.538" v="786" actId="478"/>
          <ac:picMkLst>
            <pc:docMk/>
            <pc:sldMk cId="0" sldId="263"/>
            <ac:picMk id="2" creationId="{BD971A25-0838-4424-BAB4-A7FE15380C4D}"/>
          </ac:picMkLst>
        </pc:picChg>
        <pc:picChg chg="del">
          <ac:chgData name="Abu Musa Sakib" userId="6e3b8a1c-7709-4363-bba8-506a8e50592c" providerId="ADAL" clId="{0F1E0953-0828-4C9C-A7CF-4AB72BB5F5D3}" dt="2021-01-22T10:43:39.851" v="787" actId="478"/>
          <ac:picMkLst>
            <pc:docMk/>
            <pc:sldMk cId="0" sldId="263"/>
            <ac:picMk id="3" creationId="{FD4D11CD-96AD-405F-9E6E-65DA960ED3D7}"/>
          </ac:picMkLst>
        </pc:picChg>
        <pc:picChg chg="mod">
          <ac:chgData name="Abu Musa Sakib" userId="6e3b8a1c-7709-4363-bba8-506a8e50592c" providerId="ADAL" clId="{0F1E0953-0828-4C9C-A7CF-4AB72BB5F5D3}" dt="2021-01-22T18:40:14.304" v="2993" actId="1076"/>
          <ac:picMkLst>
            <pc:docMk/>
            <pc:sldMk cId="0" sldId="263"/>
            <ac:picMk id="4" creationId="{84812FA2-C74C-4E0C-A475-098375970F3B}"/>
          </ac:picMkLst>
        </pc:picChg>
        <pc:picChg chg="mod">
          <ac:chgData name="Abu Musa Sakib" userId="6e3b8a1c-7709-4363-bba8-506a8e50592c" providerId="ADAL" clId="{0F1E0953-0828-4C9C-A7CF-4AB72BB5F5D3}" dt="2021-01-22T18:40:40.112" v="2996" actId="14100"/>
          <ac:picMkLst>
            <pc:docMk/>
            <pc:sldMk cId="0" sldId="263"/>
            <ac:picMk id="5" creationId="{24CD5AC5-1D0B-41B4-B943-289FFDDD9118}"/>
          </ac:picMkLst>
        </pc:picChg>
      </pc:sldChg>
      <pc:sldChg chg="modSp mod">
        <pc:chgData name="Abu Musa Sakib" userId="6e3b8a1c-7709-4363-bba8-506a8e50592c" providerId="ADAL" clId="{0F1E0953-0828-4C9C-A7CF-4AB72BB5F5D3}" dt="2021-01-22T18:46:56.407" v="3115" actId="1038"/>
        <pc:sldMkLst>
          <pc:docMk/>
          <pc:sldMk cId="0" sldId="264"/>
        </pc:sldMkLst>
        <pc:spChg chg="mod">
          <ac:chgData name="Abu Musa Sakib" userId="6e3b8a1c-7709-4363-bba8-506a8e50592c" providerId="ADAL" clId="{0F1E0953-0828-4C9C-A7CF-4AB72BB5F5D3}" dt="2021-01-22T18:41:35.342" v="3004" actId="1038"/>
          <ac:spMkLst>
            <pc:docMk/>
            <pc:sldMk cId="0" sldId="264"/>
            <ac:spMk id="343" creationId="{00000000-0000-0000-0000-000000000000}"/>
          </ac:spMkLst>
        </pc:spChg>
        <pc:spChg chg="mod">
          <ac:chgData name="Abu Musa Sakib" userId="6e3b8a1c-7709-4363-bba8-506a8e50592c" providerId="ADAL" clId="{0F1E0953-0828-4C9C-A7CF-4AB72BB5F5D3}" dt="2021-01-22T18:46:53.846" v="3113" actId="1037"/>
          <ac:spMkLst>
            <pc:docMk/>
            <pc:sldMk cId="0" sldId="264"/>
            <ac:spMk id="344" creationId="{00000000-0000-0000-0000-000000000000}"/>
          </ac:spMkLst>
        </pc:spChg>
        <pc:picChg chg="mod">
          <ac:chgData name="Abu Musa Sakib" userId="6e3b8a1c-7709-4363-bba8-506a8e50592c" providerId="ADAL" clId="{0F1E0953-0828-4C9C-A7CF-4AB72BB5F5D3}" dt="2021-01-22T18:41:18.883" v="3001" actId="1076"/>
          <ac:picMkLst>
            <pc:docMk/>
            <pc:sldMk cId="0" sldId="264"/>
            <ac:picMk id="2" creationId="{0DBB274E-6B08-4111-BF9F-454C9AC9922F}"/>
          </ac:picMkLst>
        </pc:picChg>
        <pc:picChg chg="mod">
          <ac:chgData name="Abu Musa Sakib" userId="6e3b8a1c-7709-4363-bba8-506a8e50592c" providerId="ADAL" clId="{0F1E0953-0828-4C9C-A7CF-4AB72BB5F5D3}" dt="2021-01-22T18:46:56.407" v="3115" actId="1038"/>
          <ac:picMkLst>
            <pc:docMk/>
            <pc:sldMk cId="0" sldId="264"/>
            <ac:picMk id="345" creationId="{00000000-0000-0000-0000-000000000000}"/>
          </ac:picMkLst>
        </pc:picChg>
      </pc:sldChg>
      <pc:sldChg chg="delSp modSp mod delAnim">
        <pc:chgData name="Abu Musa Sakib" userId="6e3b8a1c-7709-4363-bba8-506a8e50592c" providerId="ADAL" clId="{0F1E0953-0828-4C9C-A7CF-4AB72BB5F5D3}" dt="2021-01-22T18:47:19.306" v="3118" actId="1035"/>
        <pc:sldMkLst>
          <pc:docMk/>
          <pc:sldMk cId="0" sldId="265"/>
        </pc:sldMkLst>
        <pc:spChg chg="mod">
          <ac:chgData name="Abu Musa Sakib" userId="6e3b8a1c-7709-4363-bba8-506a8e50592c" providerId="ADAL" clId="{0F1E0953-0828-4C9C-A7CF-4AB72BB5F5D3}" dt="2021-01-22T11:52:48.795" v="1130" actId="1076"/>
          <ac:spMkLst>
            <pc:docMk/>
            <pc:sldMk cId="0" sldId="265"/>
            <ac:spMk id="350" creationId="{00000000-0000-0000-0000-000000000000}"/>
          </ac:spMkLst>
        </pc:spChg>
        <pc:spChg chg="mod">
          <ac:chgData name="Abu Musa Sakib" userId="6e3b8a1c-7709-4363-bba8-506a8e50592c" providerId="ADAL" clId="{0F1E0953-0828-4C9C-A7CF-4AB72BB5F5D3}" dt="2021-01-22T11:52:53.458" v="1131" actId="1076"/>
          <ac:spMkLst>
            <pc:docMk/>
            <pc:sldMk cId="0" sldId="265"/>
            <ac:spMk id="351" creationId="{00000000-0000-0000-0000-000000000000}"/>
          </ac:spMkLst>
        </pc:spChg>
        <pc:picChg chg="del mod">
          <ac:chgData name="Abu Musa Sakib" userId="6e3b8a1c-7709-4363-bba8-506a8e50592c" providerId="ADAL" clId="{0F1E0953-0828-4C9C-A7CF-4AB72BB5F5D3}" dt="2021-01-22T12:42:36.351" v="1196" actId="478"/>
          <ac:picMkLst>
            <pc:docMk/>
            <pc:sldMk cId="0" sldId="265"/>
            <ac:picMk id="2" creationId="{25555700-7E17-4072-B6DD-5E9821D48DED}"/>
          </ac:picMkLst>
        </pc:picChg>
        <pc:picChg chg="mod">
          <ac:chgData name="Abu Musa Sakib" userId="6e3b8a1c-7709-4363-bba8-506a8e50592c" providerId="ADAL" clId="{0F1E0953-0828-4C9C-A7CF-4AB72BB5F5D3}" dt="2021-01-22T18:47:19.306" v="3118" actId="1035"/>
          <ac:picMkLst>
            <pc:docMk/>
            <pc:sldMk cId="0" sldId="265"/>
            <ac:picMk id="3" creationId="{3BEB9F6C-CBBE-41D5-9899-3033DAD89A04}"/>
          </ac:picMkLst>
        </pc:picChg>
        <pc:picChg chg="mod">
          <ac:chgData name="Abu Musa Sakib" userId="6e3b8a1c-7709-4363-bba8-506a8e50592c" providerId="ADAL" clId="{0F1E0953-0828-4C9C-A7CF-4AB72BB5F5D3}" dt="2021-01-22T11:55:01.170" v="1157" actId="1035"/>
          <ac:picMkLst>
            <pc:docMk/>
            <pc:sldMk cId="0" sldId="265"/>
            <ac:picMk id="354" creationId="{00000000-0000-0000-0000-000000000000}"/>
          </ac:picMkLst>
        </pc:picChg>
        <pc:cxnChg chg="mod">
          <ac:chgData name="Abu Musa Sakib" userId="6e3b8a1c-7709-4363-bba8-506a8e50592c" providerId="ADAL" clId="{0F1E0953-0828-4C9C-A7CF-4AB72BB5F5D3}" dt="2021-01-22T11:53:14.003" v="1136" actId="1035"/>
          <ac:cxnSpMkLst>
            <pc:docMk/>
            <pc:sldMk cId="0" sldId="265"/>
            <ac:cxnSpMk id="352" creationId="{00000000-0000-0000-0000-000000000000}"/>
          </ac:cxnSpMkLst>
        </pc:cxnChg>
        <pc:cxnChg chg="mod">
          <ac:chgData name="Abu Musa Sakib" userId="6e3b8a1c-7709-4363-bba8-506a8e50592c" providerId="ADAL" clId="{0F1E0953-0828-4C9C-A7CF-4AB72BB5F5D3}" dt="2021-01-22T11:53:17.542" v="1137" actId="1036"/>
          <ac:cxnSpMkLst>
            <pc:docMk/>
            <pc:sldMk cId="0" sldId="265"/>
            <ac:cxnSpMk id="353" creationId="{00000000-0000-0000-0000-000000000000}"/>
          </ac:cxnSpMkLst>
        </pc:cxnChg>
      </pc:sldChg>
      <pc:sldChg chg="addSp modSp mod modAnim modNotesTx">
        <pc:chgData name="Abu Musa Sakib" userId="6e3b8a1c-7709-4363-bba8-506a8e50592c" providerId="ADAL" clId="{0F1E0953-0828-4C9C-A7CF-4AB72BB5F5D3}" dt="2021-01-22T18:47:34.794" v="3120" actId="1036"/>
        <pc:sldMkLst>
          <pc:docMk/>
          <pc:sldMk cId="0" sldId="266"/>
        </pc:sldMkLst>
        <pc:picChg chg="add mod">
          <ac:chgData name="Abu Musa Sakib" userId="6e3b8a1c-7709-4363-bba8-506a8e50592c" providerId="ADAL" clId="{0F1E0953-0828-4C9C-A7CF-4AB72BB5F5D3}" dt="2021-01-22T18:47:34.794" v="3120" actId="1036"/>
          <ac:picMkLst>
            <pc:docMk/>
            <pc:sldMk cId="0" sldId="266"/>
            <ac:picMk id="2" creationId="{CB4B0455-AFBF-4B70-8E0B-7B0D040E8DBA}"/>
          </ac:picMkLst>
        </pc:picChg>
      </pc:sldChg>
      <pc:sldChg chg="addSp modSp mod modAnim modNotesTx">
        <pc:chgData name="Abu Musa Sakib" userId="6e3b8a1c-7709-4363-bba8-506a8e50592c" providerId="ADAL" clId="{0F1E0953-0828-4C9C-A7CF-4AB72BB5F5D3}" dt="2021-01-22T18:47:43.595" v="3122" actId="1038"/>
        <pc:sldMkLst>
          <pc:docMk/>
          <pc:sldMk cId="0" sldId="267"/>
        </pc:sldMkLst>
        <pc:spChg chg="mod">
          <ac:chgData name="Abu Musa Sakib" userId="6e3b8a1c-7709-4363-bba8-506a8e50592c" providerId="ADAL" clId="{0F1E0953-0828-4C9C-A7CF-4AB72BB5F5D3}" dt="2021-01-22T18:08:46.874" v="2400" actId="1076"/>
          <ac:spMkLst>
            <pc:docMk/>
            <pc:sldMk cId="0" sldId="267"/>
            <ac:spMk id="367" creationId="{00000000-0000-0000-0000-000000000000}"/>
          </ac:spMkLst>
        </pc:spChg>
        <pc:picChg chg="add mod">
          <ac:chgData name="Abu Musa Sakib" userId="6e3b8a1c-7709-4363-bba8-506a8e50592c" providerId="ADAL" clId="{0F1E0953-0828-4C9C-A7CF-4AB72BB5F5D3}" dt="2021-01-22T18:47:43.595" v="3122" actId="1038"/>
          <ac:picMkLst>
            <pc:docMk/>
            <pc:sldMk cId="0" sldId="267"/>
            <ac:picMk id="2" creationId="{7F1748D8-9590-46D6-804A-526C5CEB6A53}"/>
          </ac:picMkLst>
        </pc:picChg>
        <pc:picChg chg="add mod">
          <ac:chgData name="Abu Musa Sakib" userId="6e3b8a1c-7709-4363-bba8-506a8e50592c" providerId="ADAL" clId="{0F1E0953-0828-4C9C-A7CF-4AB72BB5F5D3}" dt="2021-01-22T18:09:05.227" v="2430" actId="1037"/>
          <ac:picMkLst>
            <pc:docMk/>
            <pc:sldMk cId="0" sldId="267"/>
            <ac:picMk id="4" creationId="{0298A2FE-8F18-462B-BF6A-C8B069AE0530}"/>
          </ac:picMkLst>
        </pc:picChg>
      </pc:sldChg>
      <pc:sldChg chg="delSp modSp mod delAnim">
        <pc:chgData name="Abu Musa Sakib" userId="6e3b8a1c-7709-4363-bba8-506a8e50592c" providerId="ADAL" clId="{0F1E0953-0828-4C9C-A7CF-4AB72BB5F5D3}" dt="2021-01-22T18:48:24.582" v="3129" actId="1037"/>
        <pc:sldMkLst>
          <pc:docMk/>
          <pc:sldMk cId="0" sldId="268"/>
        </pc:sldMkLst>
        <pc:spChg chg="mod">
          <ac:chgData name="Abu Musa Sakib" userId="6e3b8a1c-7709-4363-bba8-506a8e50592c" providerId="ADAL" clId="{0F1E0953-0828-4C9C-A7CF-4AB72BB5F5D3}" dt="2021-01-22T18:47:57.562" v="3123" actId="14100"/>
          <ac:spMkLst>
            <pc:docMk/>
            <pc:sldMk cId="0" sldId="268"/>
            <ac:spMk id="372" creationId="{00000000-0000-0000-0000-000000000000}"/>
          </ac:spMkLst>
        </pc:spChg>
        <pc:picChg chg="mod">
          <ac:chgData name="Abu Musa Sakib" userId="6e3b8a1c-7709-4363-bba8-506a8e50592c" providerId="ADAL" clId="{0F1E0953-0828-4C9C-A7CF-4AB72BB5F5D3}" dt="2021-01-22T18:48:24.582" v="3129" actId="1037"/>
          <ac:picMkLst>
            <pc:docMk/>
            <pc:sldMk cId="0" sldId="268"/>
            <ac:picMk id="2" creationId="{34DC230E-6B3F-4F63-8EE5-C97392CF77C5}"/>
          </ac:picMkLst>
        </pc:picChg>
        <pc:picChg chg="mod">
          <ac:chgData name="Abu Musa Sakib" userId="6e3b8a1c-7709-4363-bba8-506a8e50592c" providerId="ADAL" clId="{0F1E0953-0828-4C9C-A7CF-4AB72BB5F5D3}" dt="2021-01-22T18:48:19.407" v="3126" actId="1038"/>
          <ac:picMkLst>
            <pc:docMk/>
            <pc:sldMk cId="0" sldId="268"/>
            <ac:picMk id="3" creationId="{27A974CC-2AAE-4A08-887D-6DCF855BF7BE}"/>
          </ac:picMkLst>
        </pc:picChg>
        <pc:picChg chg="del">
          <ac:chgData name="Abu Musa Sakib" userId="6e3b8a1c-7709-4363-bba8-506a8e50592c" providerId="ADAL" clId="{0F1E0953-0828-4C9C-A7CF-4AB72BB5F5D3}" dt="2021-01-22T14:57:40.294" v="2276" actId="478"/>
          <ac:picMkLst>
            <pc:docMk/>
            <pc:sldMk cId="0" sldId="268"/>
            <ac:picMk id="4" creationId="{1FB9907B-0436-4A46-861C-CE7B851852AB}"/>
          </ac:picMkLst>
        </pc:picChg>
      </pc:sldChg>
      <pc:sldChg chg="modSp mod">
        <pc:chgData name="Abu Musa Sakib" userId="6e3b8a1c-7709-4363-bba8-506a8e50592c" providerId="ADAL" clId="{0F1E0953-0828-4C9C-A7CF-4AB72BB5F5D3}" dt="2021-01-22T18:48:53.618" v="3140" actId="1036"/>
        <pc:sldMkLst>
          <pc:docMk/>
          <pc:sldMk cId="0" sldId="269"/>
        </pc:sldMkLst>
        <pc:spChg chg="mod">
          <ac:chgData name="Abu Musa Sakib" userId="6e3b8a1c-7709-4363-bba8-506a8e50592c" providerId="ADAL" clId="{0F1E0953-0828-4C9C-A7CF-4AB72BB5F5D3}" dt="2021-01-22T18:48:41.372" v="3130" actId="14100"/>
          <ac:spMkLst>
            <pc:docMk/>
            <pc:sldMk cId="0" sldId="269"/>
            <ac:spMk id="383" creationId="{00000000-0000-0000-0000-000000000000}"/>
          </ac:spMkLst>
        </pc:spChg>
        <pc:picChg chg="mod">
          <ac:chgData name="Abu Musa Sakib" userId="6e3b8a1c-7709-4363-bba8-506a8e50592c" providerId="ADAL" clId="{0F1E0953-0828-4C9C-A7CF-4AB72BB5F5D3}" dt="2021-01-22T18:48:53.618" v="3140" actId="1036"/>
          <ac:picMkLst>
            <pc:docMk/>
            <pc:sldMk cId="0" sldId="269"/>
            <ac:picMk id="3" creationId="{066B03F4-7838-44B6-B27E-832DC34B1451}"/>
          </ac:picMkLst>
        </pc:picChg>
      </pc:sldChg>
      <pc:sldChg chg="modSp mod">
        <pc:chgData name="Abu Musa Sakib" userId="6e3b8a1c-7709-4363-bba8-506a8e50592c" providerId="ADAL" clId="{0F1E0953-0828-4C9C-A7CF-4AB72BB5F5D3}" dt="2021-01-22T18:50:37.110" v="3168" actId="14100"/>
        <pc:sldMkLst>
          <pc:docMk/>
          <pc:sldMk cId="0" sldId="270"/>
        </pc:sldMkLst>
        <pc:spChg chg="mod">
          <ac:chgData name="Abu Musa Sakib" userId="6e3b8a1c-7709-4363-bba8-506a8e50592c" providerId="ADAL" clId="{0F1E0953-0828-4C9C-A7CF-4AB72BB5F5D3}" dt="2021-01-22T18:49:46.175" v="3154" actId="1035"/>
          <ac:spMkLst>
            <pc:docMk/>
            <pc:sldMk cId="0" sldId="270"/>
            <ac:spMk id="397" creationId="{00000000-0000-0000-0000-000000000000}"/>
          </ac:spMkLst>
        </pc:spChg>
        <pc:picChg chg="mod">
          <ac:chgData name="Abu Musa Sakib" userId="6e3b8a1c-7709-4363-bba8-506a8e50592c" providerId="ADAL" clId="{0F1E0953-0828-4C9C-A7CF-4AB72BB5F5D3}" dt="2021-01-22T18:50:37.110" v="3168" actId="14100"/>
          <ac:picMkLst>
            <pc:docMk/>
            <pc:sldMk cId="0" sldId="270"/>
            <ac:picMk id="3" creationId="{3E3F01B4-A75C-4EFD-A1CD-874560A57B28}"/>
          </ac:picMkLst>
        </pc:picChg>
        <pc:picChg chg="mod">
          <ac:chgData name="Abu Musa Sakib" userId="6e3b8a1c-7709-4363-bba8-506a8e50592c" providerId="ADAL" clId="{0F1E0953-0828-4C9C-A7CF-4AB72BB5F5D3}" dt="2021-01-22T18:49:58.435" v="3156" actId="1076"/>
          <ac:picMkLst>
            <pc:docMk/>
            <pc:sldMk cId="0" sldId="270"/>
            <ac:picMk id="7" creationId="{D1DBFBB9-EF58-4BE9-A897-3B2E2D7E9DE4}"/>
          </ac:picMkLst>
        </pc:picChg>
      </pc:sldChg>
      <pc:sldChg chg="modSp mod">
        <pc:chgData name="Abu Musa Sakib" userId="6e3b8a1c-7709-4363-bba8-506a8e50592c" providerId="ADAL" clId="{0F1E0953-0828-4C9C-A7CF-4AB72BB5F5D3}" dt="2021-01-22T18:51:19.522" v="3175" actId="14100"/>
        <pc:sldMkLst>
          <pc:docMk/>
          <pc:sldMk cId="0" sldId="271"/>
        </pc:sldMkLst>
        <pc:spChg chg="mod">
          <ac:chgData name="Abu Musa Sakib" userId="6e3b8a1c-7709-4363-bba8-506a8e50592c" providerId="ADAL" clId="{0F1E0953-0828-4C9C-A7CF-4AB72BB5F5D3}" dt="2021-01-22T18:15:42.569" v="2505" actId="1036"/>
          <ac:spMkLst>
            <pc:docMk/>
            <pc:sldMk cId="0" sldId="271"/>
            <ac:spMk id="413" creationId="{00000000-0000-0000-0000-000000000000}"/>
          </ac:spMkLst>
        </pc:spChg>
        <pc:spChg chg="mod">
          <ac:chgData name="Abu Musa Sakib" userId="6e3b8a1c-7709-4363-bba8-506a8e50592c" providerId="ADAL" clId="{0F1E0953-0828-4C9C-A7CF-4AB72BB5F5D3}" dt="2021-01-22T18:15:57.860" v="2547" actId="1036"/>
          <ac:spMkLst>
            <pc:docMk/>
            <pc:sldMk cId="0" sldId="271"/>
            <ac:spMk id="414" creationId="{00000000-0000-0000-0000-000000000000}"/>
          </ac:spMkLst>
        </pc:spChg>
        <pc:picChg chg="mod">
          <ac:chgData name="Abu Musa Sakib" userId="6e3b8a1c-7709-4363-bba8-506a8e50592c" providerId="ADAL" clId="{0F1E0953-0828-4C9C-A7CF-4AB72BB5F5D3}" dt="2021-01-22T18:51:19.522" v="3175" actId="14100"/>
          <ac:picMkLst>
            <pc:docMk/>
            <pc:sldMk cId="0" sldId="271"/>
            <ac:picMk id="2" creationId="{7AF5F7A9-31EF-45BC-8F0E-C4CFF7DE9BE7}"/>
          </ac:picMkLst>
        </pc:picChg>
        <pc:picChg chg="mod">
          <ac:chgData name="Abu Musa Sakib" userId="6e3b8a1c-7709-4363-bba8-506a8e50592c" providerId="ADAL" clId="{0F1E0953-0828-4C9C-A7CF-4AB72BB5F5D3}" dt="2021-01-22T18:16:02.236" v="2559" actId="1036"/>
          <ac:picMkLst>
            <pc:docMk/>
            <pc:sldMk cId="0" sldId="271"/>
            <ac:picMk id="415" creationId="{00000000-0000-0000-0000-000000000000}"/>
          </ac:picMkLst>
        </pc:picChg>
      </pc:sldChg>
      <pc:sldChg chg="modSp mod">
        <pc:chgData name="Abu Musa Sakib" userId="6e3b8a1c-7709-4363-bba8-506a8e50592c" providerId="ADAL" clId="{0F1E0953-0828-4C9C-A7CF-4AB72BB5F5D3}" dt="2021-01-22T18:51:57.396" v="3235" actId="14100"/>
        <pc:sldMkLst>
          <pc:docMk/>
          <pc:sldMk cId="0" sldId="272"/>
        </pc:sldMkLst>
        <pc:spChg chg="mod">
          <ac:chgData name="Abu Musa Sakib" userId="6e3b8a1c-7709-4363-bba8-506a8e50592c" providerId="ADAL" clId="{0F1E0953-0828-4C9C-A7CF-4AB72BB5F5D3}" dt="2021-01-22T14:12:06.782" v="2268" actId="1037"/>
          <ac:spMkLst>
            <pc:docMk/>
            <pc:sldMk cId="0" sldId="272"/>
            <ac:spMk id="420" creationId="{00000000-0000-0000-0000-000000000000}"/>
          </ac:spMkLst>
        </pc:spChg>
        <pc:spChg chg="mod">
          <ac:chgData name="Abu Musa Sakib" userId="6e3b8a1c-7709-4363-bba8-506a8e50592c" providerId="ADAL" clId="{0F1E0953-0828-4C9C-A7CF-4AB72BB5F5D3}" dt="2021-01-22T14:12:00.059" v="2257" actId="1038"/>
          <ac:spMkLst>
            <pc:docMk/>
            <pc:sldMk cId="0" sldId="272"/>
            <ac:spMk id="421" creationId="{00000000-0000-0000-0000-000000000000}"/>
          </ac:spMkLst>
        </pc:spChg>
        <pc:picChg chg="mod">
          <ac:chgData name="Abu Musa Sakib" userId="6e3b8a1c-7709-4363-bba8-506a8e50592c" providerId="ADAL" clId="{0F1E0953-0828-4C9C-A7CF-4AB72BB5F5D3}" dt="2021-01-22T18:51:57.396" v="3235" actId="14100"/>
          <ac:picMkLst>
            <pc:docMk/>
            <pc:sldMk cId="0" sldId="272"/>
            <ac:picMk id="3" creationId="{8D0D384E-75EF-4C9C-8B79-CAD07AAE93BD}"/>
          </ac:picMkLst>
        </pc:picChg>
        <pc:picChg chg="mod">
          <ac:chgData name="Abu Musa Sakib" userId="6e3b8a1c-7709-4363-bba8-506a8e50592c" providerId="ADAL" clId="{0F1E0953-0828-4C9C-A7CF-4AB72BB5F5D3}" dt="2021-01-22T14:11:51.078" v="2249" actId="1038"/>
          <ac:picMkLst>
            <pc:docMk/>
            <pc:sldMk cId="0" sldId="272"/>
            <ac:picMk id="422" creationId="{00000000-0000-0000-0000-000000000000}"/>
          </ac:picMkLst>
        </pc:picChg>
      </pc:sldChg>
      <pc:sldChg chg="modSp mod">
        <pc:chgData name="Abu Musa Sakib" userId="6e3b8a1c-7709-4363-bba8-506a8e50592c" providerId="ADAL" clId="{0F1E0953-0828-4C9C-A7CF-4AB72BB5F5D3}" dt="2021-01-22T18:54:05.794" v="3252" actId="14100"/>
        <pc:sldMkLst>
          <pc:docMk/>
          <pc:sldMk cId="0" sldId="273"/>
        </pc:sldMkLst>
        <pc:spChg chg="mod">
          <ac:chgData name="Abu Musa Sakib" userId="6e3b8a1c-7709-4363-bba8-506a8e50592c" providerId="ADAL" clId="{0F1E0953-0828-4C9C-A7CF-4AB72BB5F5D3}" dt="2021-01-22T18:51:35.158" v="3231" actId="1037"/>
          <ac:spMkLst>
            <pc:docMk/>
            <pc:sldMk cId="0" sldId="273"/>
            <ac:spMk id="429" creationId="{00000000-0000-0000-0000-000000000000}"/>
          </ac:spMkLst>
        </pc:spChg>
        <pc:picChg chg="mod">
          <ac:chgData name="Abu Musa Sakib" userId="6e3b8a1c-7709-4363-bba8-506a8e50592c" providerId="ADAL" clId="{0F1E0953-0828-4C9C-A7CF-4AB72BB5F5D3}" dt="2021-01-22T18:54:05.794" v="3252" actId="14100"/>
          <ac:picMkLst>
            <pc:docMk/>
            <pc:sldMk cId="0" sldId="273"/>
            <ac:picMk id="4" creationId="{58944900-72BF-476C-B2B5-4A318FB07917}"/>
          </ac:picMkLst>
        </pc:picChg>
      </pc:sldChg>
      <pc:sldChg chg="addSp delSp modSp mod delAnim modAnim">
        <pc:chgData name="Abu Musa Sakib" userId="6e3b8a1c-7709-4363-bba8-506a8e50592c" providerId="ADAL" clId="{0F1E0953-0828-4C9C-A7CF-4AB72BB5F5D3}" dt="2021-01-22T18:53:59.456" v="3251" actId="14100"/>
        <pc:sldMkLst>
          <pc:docMk/>
          <pc:sldMk cId="0" sldId="274"/>
        </pc:sldMkLst>
        <pc:picChg chg="add mod">
          <ac:chgData name="Abu Musa Sakib" userId="6e3b8a1c-7709-4363-bba8-506a8e50592c" providerId="ADAL" clId="{0F1E0953-0828-4C9C-A7CF-4AB72BB5F5D3}" dt="2021-01-22T18:53:59.456" v="3251" actId="14100"/>
          <ac:picMkLst>
            <pc:docMk/>
            <pc:sldMk cId="0" sldId="274"/>
            <ac:picMk id="2" creationId="{D272D956-0E11-4A7D-82D3-AA347F708FCB}"/>
          </ac:picMkLst>
        </pc:picChg>
        <pc:picChg chg="mod">
          <ac:chgData name="Abu Musa Sakib" userId="6e3b8a1c-7709-4363-bba8-506a8e50592c" providerId="ADAL" clId="{0F1E0953-0828-4C9C-A7CF-4AB72BB5F5D3}" dt="2021-01-22T18:53:55.680" v="3250" actId="14100"/>
          <ac:picMkLst>
            <pc:docMk/>
            <pc:sldMk cId="0" sldId="274"/>
            <ac:picMk id="4" creationId="{E1DDC98E-4338-472A-BE99-62A97C2F31D3}"/>
          </ac:picMkLst>
        </pc:picChg>
        <pc:picChg chg="del">
          <ac:chgData name="Abu Musa Sakib" userId="6e3b8a1c-7709-4363-bba8-506a8e50592c" providerId="ADAL" clId="{0F1E0953-0828-4C9C-A7CF-4AB72BB5F5D3}" dt="2021-01-22T18:24:14.339" v="2567" actId="478"/>
          <ac:picMkLst>
            <pc:docMk/>
            <pc:sldMk cId="0" sldId="274"/>
            <ac:picMk id="7" creationId="{E70B15FE-2346-4463-BC96-B02628BC3502}"/>
          </ac:picMkLst>
        </pc:picChg>
      </pc:sldChg>
      <pc:sldChg chg="modSp mod modNotesTx">
        <pc:chgData name="Abu Musa Sakib" userId="6e3b8a1c-7709-4363-bba8-506a8e50592c" providerId="ADAL" clId="{0F1E0953-0828-4C9C-A7CF-4AB72BB5F5D3}" dt="2021-01-22T18:55:09.510" v="3257" actId="1038"/>
        <pc:sldMkLst>
          <pc:docMk/>
          <pc:sldMk cId="0" sldId="275"/>
        </pc:sldMkLst>
        <pc:spChg chg="mod">
          <ac:chgData name="Abu Musa Sakib" userId="6e3b8a1c-7709-4363-bba8-506a8e50592c" providerId="ADAL" clId="{0F1E0953-0828-4C9C-A7CF-4AB72BB5F5D3}" dt="2021-01-22T18:55:09.510" v="3257" actId="1038"/>
          <ac:spMkLst>
            <pc:docMk/>
            <pc:sldMk cId="0" sldId="275"/>
            <ac:spMk id="444" creationId="{00000000-0000-0000-0000-000000000000}"/>
          </ac:spMkLst>
        </pc:spChg>
        <pc:spChg chg="mod">
          <ac:chgData name="Abu Musa Sakib" userId="6e3b8a1c-7709-4363-bba8-506a8e50592c" providerId="ADAL" clId="{0F1E0953-0828-4C9C-A7CF-4AB72BB5F5D3}" dt="2021-01-22T18:31:05.516" v="2588" actId="1035"/>
          <ac:spMkLst>
            <pc:docMk/>
            <pc:sldMk cId="0" sldId="275"/>
            <ac:spMk id="445" creationId="{00000000-0000-0000-0000-000000000000}"/>
          </ac:spMkLst>
        </pc:spChg>
        <pc:picChg chg="mod">
          <ac:chgData name="Abu Musa Sakib" userId="6e3b8a1c-7709-4363-bba8-506a8e50592c" providerId="ADAL" clId="{0F1E0953-0828-4C9C-A7CF-4AB72BB5F5D3}" dt="2021-01-22T18:54:57.661" v="3256" actId="14100"/>
          <ac:picMkLst>
            <pc:docMk/>
            <pc:sldMk cId="0" sldId="275"/>
            <ac:picMk id="4" creationId="{98F7FA01-6DAE-4CFC-AAF5-F2D6FFB1C5B3}"/>
          </ac:picMkLst>
        </pc:picChg>
        <pc:picChg chg="mod">
          <ac:chgData name="Abu Musa Sakib" userId="6e3b8a1c-7709-4363-bba8-506a8e50592c" providerId="ADAL" clId="{0F1E0953-0828-4C9C-A7CF-4AB72BB5F5D3}" dt="2021-01-22T18:31:11.847" v="2591" actId="1037"/>
          <ac:picMkLst>
            <pc:docMk/>
            <pc:sldMk cId="0" sldId="275"/>
            <ac:picMk id="446" creationId="{00000000-0000-0000-0000-000000000000}"/>
          </ac:picMkLst>
        </pc:picChg>
      </pc:sldChg>
      <pc:sldChg chg="modSp mod">
        <pc:chgData name="Abu Musa Sakib" userId="6e3b8a1c-7709-4363-bba8-506a8e50592c" providerId="ADAL" clId="{0F1E0953-0828-4C9C-A7CF-4AB72BB5F5D3}" dt="2021-01-22T18:55:37.066" v="3261" actId="1038"/>
        <pc:sldMkLst>
          <pc:docMk/>
          <pc:sldMk cId="0" sldId="276"/>
        </pc:sldMkLst>
        <pc:spChg chg="mod">
          <ac:chgData name="Abu Musa Sakib" userId="6e3b8a1c-7709-4363-bba8-506a8e50592c" providerId="ADAL" clId="{0F1E0953-0828-4C9C-A7CF-4AB72BB5F5D3}" dt="2021-01-22T18:33:29.224" v="2621" actId="1037"/>
          <ac:spMkLst>
            <pc:docMk/>
            <pc:sldMk cId="0" sldId="276"/>
            <ac:spMk id="451" creationId="{00000000-0000-0000-0000-000000000000}"/>
          </ac:spMkLst>
        </pc:spChg>
        <pc:picChg chg="mod">
          <ac:chgData name="Abu Musa Sakib" userId="6e3b8a1c-7709-4363-bba8-506a8e50592c" providerId="ADAL" clId="{0F1E0953-0828-4C9C-A7CF-4AB72BB5F5D3}" dt="2021-01-22T18:55:37.066" v="3261" actId="1038"/>
          <ac:picMkLst>
            <pc:docMk/>
            <pc:sldMk cId="0" sldId="276"/>
            <ac:picMk id="2" creationId="{F50B4DCC-201E-44F3-9580-F898BD42956E}"/>
          </ac:picMkLst>
        </pc:picChg>
        <pc:picChg chg="mod modCrop">
          <ac:chgData name="Abu Musa Sakib" userId="6e3b8a1c-7709-4363-bba8-506a8e50592c" providerId="ADAL" clId="{0F1E0953-0828-4C9C-A7CF-4AB72BB5F5D3}" dt="2021-01-22T04:25:08.850" v="317" actId="1037"/>
          <ac:picMkLst>
            <pc:docMk/>
            <pc:sldMk cId="0" sldId="276"/>
            <ac:picMk id="452" creationId="{00000000-0000-0000-0000-000000000000}"/>
          </ac:picMkLst>
        </pc:picChg>
      </pc:sldChg>
      <pc:sldChg chg="modSp mod">
        <pc:chgData name="Abu Musa Sakib" userId="6e3b8a1c-7709-4363-bba8-506a8e50592c" providerId="ADAL" clId="{0F1E0953-0828-4C9C-A7CF-4AB72BB5F5D3}" dt="2021-01-22T18:57:06.630" v="3276" actId="14100"/>
        <pc:sldMkLst>
          <pc:docMk/>
          <pc:sldMk cId="0" sldId="277"/>
        </pc:sldMkLst>
        <pc:spChg chg="mod">
          <ac:chgData name="Abu Musa Sakib" userId="6e3b8a1c-7709-4363-bba8-506a8e50592c" providerId="ADAL" clId="{0F1E0953-0828-4C9C-A7CF-4AB72BB5F5D3}" dt="2021-01-22T18:34:22.989" v="2660" actId="1036"/>
          <ac:spMkLst>
            <pc:docMk/>
            <pc:sldMk cId="0" sldId="277"/>
            <ac:spMk id="457" creationId="{00000000-0000-0000-0000-000000000000}"/>
          </ac:spMkLst>
        </pc:spChg>
        <pc:picChg chg="mod">
          <ac:chgData name="Abu Musa Sakib" userId="6e3b8a1c-7709-4363-bba8-506a8e50592c" providerId="ADAL" clId="{0F1E0953-0828-4C9C-A7CF-4AB72BB5F5D3}" dt="2021-01-22T18:57:06.630" v="3276" actId="14100"/>
          <ac:picMkLst>
            <pc:docMk/>
            <pc:sldMk cId="0" sldId="277"/>
            <ac:picMk id="4" creationId="{7EC76207-29D5-4BE7-A633-F4D2A3AF732D}"/>
          </ac:picMkLst>
        </pc:picChg>
      </pc:sldChg>
      <pc:sldChg chg="modSp mod">
        <pc:chgData name="Abu Musa Sakib" userId="6e3b8a1c-7709-4363-bba8-506a8e50592c" providerId="ADAL" clId="{0F1E0953-0828-4C9C-A7CF-4AB72BB5F5D3}" dt="2021-01-22T18:57:12.161" v="3277" actId="14100"/>
        <pc:sldMkLst>
          <pc:docMk/>
          <pc:sldMk cId="0" sldId="278"/>
        </pc:sldMkLst>
        <pc:spChg chg="mod">
          <ac:chgData name="Abu Musa Sakib" userId="6e3b8a1c-7709-4363-bba8-506a8e50592c" providerId="ADAL" clId="{0F1E0953-0828-4C9C-A7CF-4AB72BB5F5D3}" dt="2021-01-22T18:35:52.189" v="2731" actId="1037"/>
          <ac:spMkLst>
            <pc:docMk/>
            <pc:sldMk cId="0" sldId="278"/>
            <ac:spMk id="464" creationId="{00000000-0000-0000-0000-000000000000}"/>
          </ac:spMkLst>
        </pc:spChg>
        <pc:spChg chg="mod">
          <ac:chgData name="Abu Musa Sakib" userId="6e3b8a1c-7709-4363-bba8-506a8e50592c" providerId="ADAL" clId="{0F1E0953-0828-4C9C-A7CF-4AB72BB5F5D3}" dt="2021-01-22T18:36:22.006" v="2769" actId="20577"/>
          <ac:spMkLst>
            <pc:docMk/>
            <pc:sldMk cId="0" sldId="278"/>
            <ac:spMk id="465" creationId="{00000000-0000-0000-0000-000000000000}"/>
          </ac:spMkLst>
        </pc:spChg>
        <pc:picChg chg="mod">
          <ac:chgData name="Abu Musa Sakib" userId="6e3b8a1c-7709-4363-bba8-506a8e50592c" providerId="ADAL" clId="{0F1E0953-0828-4C9C-A7CF-4AB72BB5F5D3}" dt="2021-01-22T18:57:12.161" v="3277" actId="14100"/>
          <ac:picMkLst>
            <pc:docMk/>
            <pc:sldMk cId="0" sldId="278"/>
            <ac:picMk id="2" creationId="{AF8CB6A2-2438-4A23-90FA-E3711D3C8922}"/>
          </ac:picMkLst>
        </pc:picChg>
        <pc:picChg chg="mod">
          <ac:chgData name="Abu Musa Sakib" userId="6e3b8a1c-7709-4363-bba8-506a8e50592c" providerId="ADAL" clId="{0F1E0953-0828-4C9C-A7CF-4AB72BB5F5D3}" dt="2021-01-22T18:36:08.408" v="2767" actId="1037"/>
          <ac:picMkLst>
            <pc:docMk/>
            <pc:sldMk cId="0" sldId="278"/>
            <ac:picMk id="466" creationId="{00000000-0000-0000-0000-000000000000}"/>
          </ac:picMkLst>
        </pc:picChg>
      </pc:sldChg>
      <pc:sldChg chg="modSp mod">
        <pc:chgData name="Abu Musa Sakib" userId="6e3b8a1c-7709-4363-bba8-506a8e50592c" providerId="ADAL" clId="{0F1E0953-0828-4C9C-A7CF-4AB72BB5F5D3}" dt="2021-01-22T18:57:47.190" v="3284" actId="14100"/>
        <pc:sldMkLst>
          <pc:docMk/>
          <pc:sldMk cId="0" sldId="279"/>
        </pc:sldMkLst>
        <pc:spChg chg="mod">
          <ac:chgData name="Abu Musa Sakib" userId="6e3b8a1c-7709-4363-bba8-506a8e50592c" providerId="ADAL" clId="{0F1E0953-0828-4C9C-A7CF-4AB72BB5F5D3}" dt="2021-01-22T18:37:56.535" v="2852" actId="1037"/>
          <ac:spMkLst>
            <pc:docMk/>
            <pc:sldMk cId="0" sldId="279"/>
            <ac:spMk id="471" creationId="{00000000-0000-0000-0000-000000000000}"/>
          </ac:spMkLst>
        </pc:spChg>
        <pc:picChg chg="mod">
          <ac:chgData name="Abu Musa Sakib" userId="6e3b8a1c-7709-4363-bba8-506a8e50592c" providerId="ADAL" clId="{0F1E0953-0828-4C9C-A7CF-4AB72BB5F5D3}" dt="2021-01-22T18:57:47.190" v="3284" actId="14100"/>
          <ac:picMkLst>
            <pc:docMk/>
            <pc:sldMk cId="0" sldId="279"/>
            <ac:picMk id="2" creationId="{F612686F-E7EE-4095-9BE9-0824C0412C5D}"/>
          </ac:picMkLst>
        </pc:picChg>
      </pc:sldChg>
      <pc:sldChg chg="modSp mod modNotesTx">
        <pc:chgData name="Abu Musa Sakib" userId="6e3b8a1c-7709-4363-bba8-506a8e50592c" providerId="ADAL" clId="{0F1E0953-0828-4C9C-A7CF-4AB72BB5F5D3}" dt="2021-01-22T19:00:11.286" v="3295" actId="1035"/>
        <pc:sldMkLst>
          <pc:docMk/>
          <pc:sldMk cId="0" sldId="280"/>
        </pc:sldMkLst>
        <pc:spChg chg="mod">
          <ac:chgData name="Abu Musa Sakib" userId="6e3b8a1c-7709-4363-bba8-506a8e50592c" providerId="ADAL" clId="{0F1E0953-0828-4C9C-A7CF-4AB72BB5F5D3}" dt="2021-01-22T05:06:48.722" v="712" actId="1037"/>
          <ac:spMkLst>
            <pc:docMk/>
            <pc:sldMk cId="0" sldId="280"/>
            <ac:spMk id="478" creationId="{00000000-0000-0000-0000-000000000000}"/>
          </ac:spMkLst>
        </pc:spChg>
        <pc:picChg chg="mod">
          <ac:chgData name="Abu Musa Sakib" userId="6e3b8a1c-7709-4363-bba8-506a8e50592c" providerId="ADAL" clId="{0F1E0953-0828-4C9C-A7CF-4AB72BB5F5D3}" dt="2021-01-22T19:00:11.286" v="3295" actId="1035"/>
          <ac:picMkLst>
            <pc:docMk/>
            <pc:sldMk cId="0" sldId="280"/>
            <ac:picMk id="2" creationId="{34239773-8A8C-471D-A776-386AFB62F089}"/>
          </ac:picMkLst>
        </pc:picChg>
      </pc:sldChg>
      <pc:sldChg chg="modSp mod">
        <pc:chgData name="Abu Musa Sakib" userId="6e3b8a1c-7709-4363-bba8-506a8e50592c" providerId="ADAL" clId="{0F1E0953-0828-4C9C-A7CF-4AB72BB5F5D3}" dt="2021-01-22T19:00:05.662" v="3290" actId="1038"/>
        <pc:sldMkLst>
          <pc:docMk/>
          <pc:sldMk cId="0" sldId="281"/>
        </pc:sldMkLst>
        <pc:picChg chg="mod">
          <ac:chgData name="Abu Musa Sakib" userId="6e3b8a1c-7709-4363-bba8-506a8e50592c" providerId="ADAL" clId="{0F1E0953-0828-4C9C-A7CF-4AB72BB5F5D3}" dt="2021-01-22T19:00:05.662" v="3290" actId="1038"/>
          <ac:picMkLst>
            <pc:docMk/>
            <pc:sldMk cId="0" sldId="281"/>
            <ac:picMk id="2" creationId="{FE5A8BDA-94C6-461F-BF72-49515955939E}"/>
          </ac:picMkLst>
        </pc:picChg>
        <pc:picChg chg="mod modCrop">
          <ac:chgData name="Abu Musa Sakib" userId="6e3b8a1c-7709-4363-bba8-506a8e50592c" providerId="ADAL" clId="{0F1E0953-0828-4C9C-A7CF-4AB72BB5F5D3}" dt="2021-01-22T04:25:27.162" v="326" actId="1035"/>
          <ac:picMkLst>
            <pc:docMk/>
            <pc:sldMk cId="0" sldId="281"/>
            <ac:picMk id="486" creationId="{00000000-0000-0000-0000-000000000000}"/>
          </ac:picMkLst>
        </pc:picChg>
      </pc:sldChg>
      <pc:sldChg chg="modSp mod">
        <pc:chgData name="Abu Musa Sakib" userId="6e3b8a1c-7709-4363-bba8-506a8e50592c" providerId="ADAL" clId="{0F1E0953-0828-4C9C-A7CF-4AB72BB5F5D3}" dt="2021-01-22T19:03:05.595" v="3382" actId="14100"/>
        <pc:sldMkLst>
          <pc:docMk/>
          <pc:sldMk cId="0" sldId="282"/>
        </pc:sldMkLst>
        <pc:spChg chg="mod">
          <ac:chgData name="Abu Musa Sakib" userId="6e3b8a1c-7709-4363-bba8-506a8e50592c" providerId="ADAL" clId="{0F1E0953-0828-4C9C-A7CF-4AB72BB5F5D3}" dt="2021-01-22T19:02:32.525" v="3338" actId="1038"/>
          <ac:spMkLst>
            <pc:docMk/>
            <pc:sldMk cId="0" sldId="282"/>
            <ac:spMk id="491" creationId="{00000000-0000-0000-0000-000000000000}"/>
          </ac:spMkLst>
        </pc:spChg>
        <pc:spChg chg="mod">
          <ac:chgData name="Abu Musa Sakib" userId="6e3b8a1c-7709-4363-bba8-506a8e50592c" providerId="ADAL" clId="{0F1E0953-0828-4C9C-A7CF-4AB72BB5F5D3}" dt="2021-01-22T19:02:57.604" v="3380" actId="14100"/>
          <ac:spMkLst>
            <pc:docMk/>
            <pc:sldMk cId="0" sldId="282"/>
            <ac:spMk id="492" creationId="{00000000-0000-0000-0000-000000000000}"/>
          </ac:spMkLst>
        </pc:spChg>
        <pc:picChg chg="mod">
          <ac:chgData name="Abu Musa Sakib" userId="6e3b8a1c-7709-4363-bba8-506a8e50592c" providerId="ADAL" clId="{0F1E0953-0828-4C9C-A7CF-4AB72BB5F5D3}" dt="2021-01-22T19:03:05.595" v="3382" actId="14100"/>
          <ac:picMkLst>
            <pc:docMk/>
            <pc:sldMk cId="0" sldId="282"/>
            <ac:picMk id="2" creationId="{FDF3A0D5-EFE5-4518-81FB-473C41A31E38}"/>
          </ac:picMkLst>
        </pc:picChg>
        <pc:picChg chg="mod">
          <ac:chgData name="Abu Musa Sakib" userId="6e3b8a1c-7709-4363-bba8-506a8e50592c" providerId="ADAL" clId="{0F1E0953-0828-4C9C-A7CF-4AB72BB5F5D3}" dt="2021-01-22T04:26:07.513" v="395" actId="1036"/>
          <ac:picMkLst>
            <pc:docMk/>
            <pc:sldMk cId="0" sldId="282"/>
            <ac:picMk id="494" creationId="{00000000-0000-0000-0000-000000000000}"/>
          </ac:picMkLst>
        </pc:picChg>
      </pc:sldChg>
      <pc:sldChg chg="addSp modSp mod">
        <pc:chgData name="Abu Musa Sakib" userId="6e3b8a1c-7709-4363-bba8-506a8e50592c" providerId="ADAL" clId="{0F1E0953-0828-4C9C-A7CF-4AB72BB5F5D3}" dt="2021-01-22T19:16:35.946" v="3450" actId="1076"/>
        <pc:sldMkLst>
          <pc:docMk/>
          <pc:sldMk cId="0" sldId="283"/>
        </pc:sldMkLst>
        <pc:spChg chg="mod">
          <ac:chgData name="Abu Musa Sakib" userId="6e3b8a1c-7709-4363-bba8-506a8e50592c" providerId="ADAL" clId="{0F1E0953-0828-4C9C-A7CF-4AB72BB5F5D3}" dt="2021-01-22T19:16:29.085" v="3449" actId="14100"/>
          <ac:spMkLst>
            <pc:docMk/>
            <pc:sldMk cId="0" sldId="283"/>
            <ac:spMk id="499" creationId="{00000000-0000-0000-0000-000000000000}"/>
          </ac:spMkLst>
        </pc:spChg>
        <pc:spChg chg="mod">
          <ac:chgData name="Abu Musa Sakib" userId="6e3b8a1c-7709-4363-bba8-506a8e50592c" providerId="ADAL" clId="{0F1E0953-0828-4C9C-A7CF-4AB72BB5F5D3}" dt="2021-01-22T19:16:35.946" v="3450" actId="1076"/>
          <ac:spMkLst>
            <pc:docMk/>
            <pc:sldMk cId="0" sldId="283"/>
            <ac:spMk id="500" creationId="{00000000-0000-0000-0000-000000000000}"/>
          </ac:spMkLst>
        </pc:spChg>
        <pc:picChg chg="mod">
          <ac:chgData name="Abu Musa Sakib" userId="6e3b8a1c-7709-4363-bba8-506a8e50592c" providerId="ADAL" clId="{0F1E0953-0828-4C9C-A7CF-4AB72BB5F5D3}" dt="2021-01-22T19:04:59.803" v="3420" actId="14100"/>
          <ac:picMkLst>
            <pc:docMk/>
            <pc:sldMk cId="0" sldId="283"/>
            <ac:picMk id="2" creationId="{73961776-5E61-44B5-9C52-C6E9B7BDE253}"/>
          </ac:picMkLst>
        </pc:picChg>
        <pc:picChg chg="add mod modCrop">
          <ac:chgData name="Abu Musa Sakib" userId="6e3b8a1c-7709-4363-bba8-506a8e50592c" providerId="ADAL" clId="{0F1E0953-0828-4C9C-A7CF-4AB72BB5F5D3}" dt="2021-01-22T19:15:44.081" v="3445" actId="14100"/>
          <ac:picMkLst>
            <pc:docMk/>
            <pc:sldMk cId="0" sldId="283"/>
            <ac:picMk id="4" creationId="{2F4A1BA5-DBBF-4B72-82CF-5AF5870B60B6}"/>
          </ac:picMkLst>
        </pc:picChg>
      </pc:sldChg>
      <pc:sldChg chg="modSp mod modAnim">
        <pc:chgData name="Abu Musa Sakib" userId="6e3b8a1c-7709-4363-bba8-506a8e50592c" providerId="ADAL" clId="{0F1E0953-0828-4C9C-A7CF-4AB72BB5F5D3}" dt="2021-01-22T19:18:39.062" v="3495"/>
        <pc:sldMkLst>
          <pc:docMk/>
          <pc:sldMk cId="0" sldId="284"/>
        </pc:sldMkLst>
        <pc:picChg chg="mod">
          <ac:chgData name="Abu Musa Sakib" userId="6e3b8a1c-7709-4363-bba8-506a8e50592c" providerId="ADAL" clId="{0F1E0953-0828-4C9C-A7CF-4AB72BB5F5D3}" dt="2021-01-22T19:17:57.862" v="3452" actId="14100"/>
          <ac:picMkLst>
            <pc:docMk/>
            <pc:sldMk cId="0" sldId="284"/>
            <ac:picMk id="2" creationId="{47707138-EE80-44C5-B1C1-457F89F05240}"/>
          </ac:picMkLst>
        </pc:picChg>
        <pc:picChg chg="mod">
          <ac:chgData name="Abu Musa Sakib" userId="6e3b8a1c-7709-4363-bba8-506a8e50592c" providerId="ADAL" clId="{0F1E0953-0828-4C9C-A7CF-4AB72BB5F5D3}" dt="2021-01-22T19:18:32.539" v="3492" actId="1037"/>
          <ac:picMkLst>
            <pc:docMk/>
            <pc:sldMk cId="0" sldId="284"/>
            <ac:picMk id="506" creationId="{00000000-0000-0000-0000-000000000000}"/>
          </ac:picMkLst>
        </pc:picChg>
      </pc:sldChg>
      <pc:sldChg chg="modSp mod modNotesTx">
        <pc:chgData name="Abu Musa Sakib" userId="6e3b8a1c-7709-4363-bba8-506a8e50592c" providerId="ADAL" clId="{0F1E0953-0828-4C9C-A7CF-4AB72BB5F5D3}" dt="2021-01-22T19:23:31.126" v="3528" actId="20577"/>
        <pc:sldMkLst>
          <pc:docMk/>
          <pc:sldMk cId="0" sldId="285"/>
        </pc:sldMkLst>
        <pc:spChg chg="mod">
          <ac:chgData name="Abu Musa Sakib" userId="6e3b8a1c-7709-4363-bba8-506a8e50592c" providerId="ADAL" clId="{0F1E0953-0828-4C9C-A7CF-4AB72BB5F5D3}" dt="2021-01-22T19:22:02.764" v="3511" actId="1037"/>
          <ac:spMkLst>
            <pc:docMk/>
            <pc:sldMk cId="0" sldId="285"/>
            <ac:spMk id="511" creationId="{00000000-0000-0000-0000-000000000000}"/>
          </ac:spMkLst>
        </pc:spChg>
        <pc:picChg chg="mod">
          <ac:chgData name="Abu Musa Sakib" userId="6e3b8a1c-7709-4363-bba8-506a8e50592c" providerId="ADAL" clId="{0F1E0953-0828-4C9C-A7CF-4AB72BB5F5D3}" dt="2021-01-22T19:21:42.550" v="3497" actId="14100"/>
          <ac:picMkLst>
            <pc:docMk/>
            <pc:sldMk cId="0" sldId="285"/>
            <ac:picMk id="4" creationId="{0486EC92-02BF-4A30-A7AE-97E93364A5FD}"/>
          </ac:picMkLst>
        </pc:picChg>
      </pc:sldChg>
      <pc:sldChg chg="modSp mod">
        <pc:chgData name="Abu Musa Sakib" userId="6e3b8a1c-7709-4363-bba8-506a8e50592c" providerId="ADAL" clId="{0F1E0953-0828-4C9C-A7CF-4AB72BB5F5D3}" dt="2021-01-22T19:23:48.335" v="3535" actId="1035"/>
        <pc:sldMkLst>
          <pc:docMk/>
          <pc:sldMk cId="0" sldId="286"/>
        </pc:sldMkLst>
        <pc:picChg chg="mod">
          <ac:chgData name="Abu Musa Sakib" userId="6e3b8a1c-7709-4363-bba8-506a8e50592c" providerId="ADAL" clId="{0F1E0953-0828-4C9C-A7CF-4AB72BB5F5D3}" dt="2021-01-22T19:23:43.153" v="3533" actId="1038"/>
          <ac:picMkLst>
            <pc:docMk/>
            <pc:sldMk cId="0" sldId="286"/>
            <ac:picMk id="5" creationId="{7AF26524-03CA-4683-8B62-EBC0F9153955}"/>
          </ac:picMkLst>
        </pc:picChg>
        <pc:picChg chg="mod">
          <ac:chgData name="Abu Musa Sakib" userId="6e3b8a1c-7709-4363-bba8-506a8e50592c" providerId="ADAL" clId="{0F1E0953-0828-4C9C-A7CF-4AB72BB5F5D3}" dt="2021-01-22T19:23:48.335" v="3535" actId="1035"/>
          <ac:picMkLst>
            <pc:docMk/>
            <pc:sldMk cId="0" sldId="286"/>
            <ac:picMk id="520" creationId="{00000000-0000-0000-0000-000000000000}"/>
          </ac:picMkLst>
        </pc:picChg>
      </pc:sldChg>
      <pc:sldChg chg="modSp mod">
        <pc:chgData name="Abu Musa Sakib" userId="6e3b8a1c-7709-4363-bba8-506a8e50592c" providerId="ADAL" clId="{0F1E0953-0828-4C9C-A7CF-4AB72BB5F5D3}" dt="2021-01-22T19:32:56.108" v="3642" actId="14100"/>
        <pc:sldMkLst>
          <pc:docMk/>
          <pc:sldMk cId="0" sldId="287"/>
        </pc:sldMkLst>
        <pc:spChg chg="mod">
          <ac:chgData name="Abu Musa Sakib" userId="6e3b8a1c-7709-4363-bba8-506a8e50592c" providerId="ADAL" clId="{0F1E0953-0828-4C9C-A7CF-4AB72BB5F5D3}" dt="2021-01-22T19:27:05.751" v="3570" actId="1036"/>
          <ac:spMkLst>
            <pc:docMk/>
            <pc:sldMk cId="0" sldId="287"/>
            <ac:spMk id="525" creationId="{00000000-0000-0000-0000-000000000000}"/>
          </ac:spMkLst>
        </pc:spChg>
        <pc:spChg chg="mod">
          <ac:chgData name="Abu Musa Sakib" userId="6e3b8a1c-7709-4363-bba8-506a8e50592c" providerId="ADAL" clId="{0F1E0953-0828-4C9C-A7CF-4AB72BB5F5D3}" dt="2021-01-22T19:28:10.719" v="3625" actId="1035"/>
          <ac:spMkLst>
            <pc:docMk/>
            <pc:sldMk cId="0" sldId="287"/>
            <ac:spMk id="526" creationId="{00000000-0000-0000-0000-000000000000}"/>
          </ac:spMkLst>
        </pc:spChg>
        <pc:picChg chg="mod">
          <ac:chgData name="Abu Musa Sakib" userId="6e3b8a1c-7709-4363-bba8-506a8e50592c" providerId="ADAL" clId="{0F1E0953-0828-4C9C-A7CF-4AB72BB5F5D3}" dt="2021-01-22T15:30:18.522" v="2327" actId="1076"/>
          <ac:picMkLst>
            <pc:docMk/>
            <pc:sldMk cId="0" sldId="287"/>
            <ac:picMk id="2" creationId="{07D14906-7748-4625-A2A6-A2F15998D9CA}"/>
          </ac:picMkLst>
        </pc:picChg>
        <pc:picChg chg="mod">
          <ac:chgData name="Abu Musa Sakib" userId="6e3b8a1c-7709-4363-bba8-506a8e50592c" providerId="ADAL" clId="{0F1E0953-0828-4C9C-A7CF-4AB72BB5F5D3}" dt="2021-01-22T19:32:56.108" v="3642" actId="14100"/>
          <ac:picMkLst>
            <pc:docMk/>
            <pc:sldMk cId="0" sldId="287"/>
            <ac:picMk id="5" creationId="{26E0477E-8947-4F93-92A8-126050719616}"/>
          </ac:picMkLst>
        </pc:picChg>
        <pc:picChg chg="mod">
          <ac:chgData name="Abu Musa Sakib" userId="6e3b8a1c-7709-4363-bba8-506a8e50592c" providerId="ADAL" clId="{0F1E0953-0828-4C9C-A7CF-4AB72BB5F5D3}" dt="2021-01-22T19:29:24.185" v="3636" actId="1037"/>
          <ac:picMkLst>
            <pc:docMk/>
            <pc:sldMk cId="0" sldId="287"/>
            <ac:picMk id="527" creationId="{00000000-0000-0000-0000-000000000000}"/>
          </ac:picMkLst>
        </pc:picChg>
      </pc:sldChg>
      <pc:sldChg chg="modSp mod modNotesTx">
        <pc:chgData name="Abu Musa Sakib" userId="6e3b8a1c-7709-4363-bba8-506a8e50592c" providerId="ADAL" clId="{0F1E0953-0828-4C9C-A7CF-4AB72BB5F5D3}" dt="2021-01-22T19:36:20.611" v="3646" actId="313"/>
        <pc:sldMkLst>
          <pc:docMk/>
          <pc:sldMk cId="0" sldId="288"/>
        </pc:sldMkLst>
        <pc:spChg chg="mod">
          <ac:chgData name="Abu Musa Sakib" userId="6e3b8a1c-7709-4363-bba8-506a8e50592c" providerId="ADAL" clId="{0F1E0953-0828-4C9C-A7CF-4AB72BB5F5D3}" dt="2021-01-22T19:24:44.122" v="3536" actId="122"/>
          <ac:spMkLst>
            <pc:docMk/>
            <pc:sldMk cId="0" sldId="288"/>
            <ac:spMk id="532" creationId="{00000000-0000-0000-0000-000000000000}"/>
          </ac:spMkLst>
        </pc:spChg>
        <pc:picChg chg="mod">
          <ac:chgData name="Abu Musa Sakib" userId="6e3b8a1c-7709-4363-bba8-506a8e50592c" providerId="ADAL" clId="{0F1E0953-0828-4C9C-A7CF-4AB72BB5F5D3}" dt="2021-01-22T19:35:07.070" v="3643" actId="14100"/>
          <ac:picMkLst>
            <pc:docMk/>
            <pc:sldMk cId="0" sldId="288"/>
            <ac:picMk id="2" creationId="{98373AD5-A363-4A52-917E-7FA47D9C3D6F}"/>
          </ac:picMkLst>
        </pc:picChg>
      </pc:sldChg>
      <pc:sldChg chg="modSp mod modAnim modNotesTx">
        <pc:chgData name="Abu Musa Sakib" userId="6e3b8a1c-7709-4363-bba8-506a8e50592c" providerId="ADAL" clId="{0F1E0953-0828-4C9C-A7CF-4AB72BB5F5D3}" dt="2021-01-22T19:37:53.610" v="3651" actId="33524"/>
        <pc:sldMkLst>
          <pc:docMk/>
          <pc:sldMk cId="0" sldId="289"/>
        </pc:sldMkLst>
        <pc:spChg chg="mod">
          <ac:chgData name="Abu Musa Sakib" userId="6e3b8a1c-7709-4363-bba8-506a8e50592c" providerId="ADAL" clId="{0F1E0953-0828-4C9C-A7CF-4AB72BB5F5D3}" dt="2021-01-22T04:27:32.686" v="485" actId="1037"/>
          <ac:spMkLst>
            <pc:docMk/>
            <pc:sldMk cId="0" sldId="289"/>
            <ac:spMk id="539" creationId="{00000000-0000-0000-0000-000000000000}"/>
          </ac:spMkLst>
        </pc:spChg>
        <pc:picChg chg="mod">
          <ac:chgData name="Abu Musa Sakib" userId="6e3b8a1c-7709-4363-bba8-506a8e50592c" providerId="ADAL" clId="{0F1E0953-0828-4C9C-A7CF-4AB72BB5F5D3}" dt="2021-01-22T19:37:03.433" v="3648" actId="14100"/>
          <ac:picMkLst>
            <pc:docMk/>
            <pc:sldMk cId="0" sldId="289"/>
            <ac:picMk id="7" creationId="{54F326B7-0622-4649-B474-9CE9B244FF79}"/>
          </ac:picMkLst>
        </pc:picChg>
        <pc:picChg chg="mod">
          <ac:chgData name="Abu Musa Sakib" userId="6e3b8a1c-7709-4363-bba8-506a8e50592c" providerId="ADAL" clId="{0F1E0953-0828-4C9C-A7CF-4AB72BB5F5D3}" dt="2021-01-22T19:37:10.227" v="3650" actId="14100"/>
          <ac:picMkLst>
            <pc:docMk/>
            <pc:sldMk cId="0" sldId="289"/>
            <ac:picMk id="8" creationId="{259F657D-075B-4C91-9DE5-7B3DDB5BAAA0}"/>
          </ac:picMkLst>
        </pc:picChg>
        <pc:picChg chg="mod">
          <ac:chgData name="Abu Musa Sakib" userId="6e3b8a1c-7709-4363-bba8-506a8e50592c" providerId="ADAL" clId="{0F1E0953-0828-4C9C-A7CF-4AB72BB5F5D3}" dt="2021-01-22T04:27:37.408" v="488" actId="1037"/>
          <ac:picMkLst>
            <pc:docMk/>
            <pc:sldMk cId="0" sldId="289"/>
            <ac:picMk id="540" creationId="{00000000-0000-0000-0000-000000000000}"/>
          </ac:picMkLst>
        </pc:picChg>
      </pc:sldChg>
      <pc:sldChg chg="modSp mod">
        <pc:chgData name="Abu Musa Sakib" userId="6e3b8a1c-7709-4363-bba8-506a8e50592c" providerId="ADAL" clId="{0F1E0953-0828-4C9C-A7CF-4AB72BB5F5D3}" dt="2021-01-22T19:39:56.107" v="3718" actId="20577"/>
        <pc:sldMkLst>
          <pc:docMk/>
          <pc:sldMk cId="0" sldId="290"/>
        </pc:sldMkLst>
        <pc:spChg chg="mod">
          <ac:chgData name="Abu Musa Sakib" userId="6e3b8a1c-7709-4363-bba8-506a8e50592c" providerId="ADAL" clId="{0F1E0953-0828-4C9C-A7CF-4AB72BB5F5D3}" dt="2021-01-22T19:39:52.473" v="3717" actId="1037"/>
          <ac:spMkLst>
            <pc:docMk/>
            <pc:sldMk cId="0" sldId="290"/>
            <ac:spMk id="545" creationId="{00000000-0000-0000-0000-000000000000}"/>
          </ac:spMkLst>
        </pc:spChg>
        <pc:spChg chg="mod">
          <ac:chgData name="Abu Musa Sakib" userId="6e3b8a1c-7709-4363-bba8-506a8e50592c" providerId="ADAL" clId="{0F1E0953-0828-4C9C-A7CF-4AB72BB5F5D3}" dt="2021-01-22T19:39:56.107" v="3718" actId="20577"/>
          <ac:spMkLst>
            <pc:docMk/>
            <pc:sldMk cId="0" sldId="290"/>
            <ac:spMk id="546" creationId="{00000000-0000-0000-0000-000000000000}"/>
          </ac:spMkLst>
        </pc:spChg>
        <pc:picChg chg="mod">
          <ac:chgData name="Abu Musa Sakib" userId="6e3b8a1c-7709-4363-bba8-506a8e50592c" providerId="ADAL" clId="{0F1E0953-0828-4C9C-A7CF-4AB72BB5F5D3}" dt="2021-01-22T19:39:47.252" v="3712" actId="14100"/>
          <ac:picMkLst>
            <pc:docMk/>
            <pc:sldMk cId="0" sldId="290"/>
            <ac:picMk id="2" creationId="{B4ACC113-E8B1-464C-9B07-B274287719D6}"/>
          </ac:picMkLst>
        </pc:picChg>
      </pc:sldChg>
      <pc:sldChg chg="modSp mod">
        <pc:chgData name="Abu Musa Sakib" userId="6e3b8a1c-7709-4363-bba8-506a8e50592c" providerId="ADAL" clId="{0F1E0953-0828-4C9C-A7CF-4AB72BB5F5D3}" dt="2021-01-22T19:44:27.797" v="3825" actId="1038"/>
        <pc:sldMkLst>
          <pc:docMk/>
          <pc:sldMk cId="0" sldId="291"/>
        </pc:sldMkLst>
        <pc:spChg chg="mod">
          <ac:chgData name="Abu Musa Sakib" userId="6e3b8a1c-7709-4363-bba8-506a8e50592c" providerId="ADAL" clId="{0F1E0953-0828-4C9C-A7CF-4AB72BB5F5D3}" dt="2021-01-22T19:44:27.797" v="3825" actId="1038"/>
          <ac:spMkLst>
            <pc:docMk/>
            <pc:sldMk cId="0" sldId="291"/>
            <ac:spMk id="552" creationId="{00000000-0000-0000-0000-000000000000}"/>
          </ac:spMkLst>
        </pc:spChg>
        <pc:spChg chg="mod">
          <ac:chgData name="Abu Musa Sakib" userId="6e3b8a1c-7709-4363-bba8-506a8e50592c" providerId="ADAL" clId="{0F1E0953-0828-4C9C-A7CF-4AB72BB5F5D3}" dt="2021-01-22T19:43:47.277" v="3811" actId="14100"/>
          <ac:spMkLst>
            <pc:docMk/>
            <pc:sldMk cId="0" sldId="291"/>
            <ac:spMk id="553" creationId="{00000000-0000-0000-0000-000000000000}"/>
          </ac:spMkLst>
        </pc:spChg>
        <pc:picChg chg="mod">
          <ac:chgData name="Abu Musa Sakib" userId="6e3b8a1c-7709-4363-bba8-506a8e50592c" providerId="ADAL" clId="{0F1E0953-0828-4C9C-A7CF-4AB72BB5F5D3}" dt="2021-01-22T19:43:50.813" v="3816" actId="1037"/>
          <ac:picMkLst>
            <pc:docMk/>
            <pc:sldMk cId="0" sldId="291"/>
            <ac:picMk id="2" creationId="{8C3C0767-33F1-4313-A09A-E752ECEF8CD3}"/>
          </ac:picMkLst>
        </pc:picChg>
      </pc:sldChg>
      <pc:sldChg chg="modSp mod">
        <pc:chgData name="Abu Musa Sakib" userId="6e3b8a1c-7709-4363-bba8-506a8e50592c" providerId="ADAL" clId="{0F1E0953-0828-4C9C-A7CF-4AB72BB5F5D3}" dt="2021-01-22T19:42:09.469" v="3769" actId="1037"/>
        <pc:sldMkLst>
          <pc:docMk/>
          <pc:sldMk cId="0" sldId="292"/>
        </pc:sldMkLst>
        <pc:spChg chg="mod">
          <ac:chgData name="Abu Musa Sakib" userId="6e3b8a1c-7709-4363-bba8-506a8e50592c" providerId="ADAL" clId="{0F1E0953-0828-4C9C-A7CF-4AB72BB5F5D3}" dt="2021-01-22T19:42:09.469" v="3769" actId="1037"/>
          <ac:spMkLst>
            <pc:docMk/>
            <pc:sldMk cId="0" sldId="292"/>
            <ac:spMk id="559" creationId="{00000000-0000-0000-0000-000000000000}"/>
          </ac:spMkLst>
        </pc:spChg>
        <pc:spChg chg="mod">
          <ac:chgData name="Abu Musa Sakib" userId="6e3b8a1c-7709-4363-bba8-506a8e50592c" providerId="ADAL" clId="{0F1E0953-0828-4C9C-A7CF-4AB72BB5F5D3}" dt="2021-01-22T15:58:58.958" v="2331" actId="20577"/>
          <ac:spMkLst>
            <pc:docMk/>
            <pc:sldMk cId="0" sldId="292"/>
            <ac:spMk id="560" creationId="{00000000-0000-0000-0000-000000000000}"/>
          </ac:spMkLst>
        </pc:spChg>
        <pc:picChg chg="mod">
          <ac:chgData name="Abu Musa Sakib" userId="6e3b8a1c-7709-4363-bba8-506a8e50592c" providerId="ADAL" clId="{0F1E0953-0828-4C9C-A7CF-4AB72BB5F5D3}" dt="2021-01-22T19:41:06.530" v="3765" actId="1038"/>
          <ac:picMkLst>
            <pc:docMk/>
            <pc:sldMk cId="0" sldId="292"/>
            <ac:picMk id="4" creationId="{8632ECD2-7C39-4FA2-BC4E-1AA5570A3468}"/>
          </ac:picMkLst>
        </pc:picChg>
      </pc:sldChg>
      <pc:sldChg chg="modSp mod modAnim">
        <pc:chgData name="Abu Musa Sakib" userId="6e3b8a1c-7709-4363-bba8-506a8e50592c" providerId="ADAL" clId="{0F1E0953-0828-4C9C-A7CF-4AB72BB5F5D3}" dt="2021-01-22T19:44:45.014" v="3830" actId="1038"/>
        <pc:sldMkLst>
          <pc:docMk/>
          <pc:sldMk cId="0" sldId="294"/>
        </pc:sldMkLst>
        <pc:picChg chg="mod">
          <ac:chgData name="Abu Musa Sakib" userId="6e3b8a1c-7709-4363-bba8-506a8e50592c" providerId="ADAL" clId="{0F1E0953-0828-4C9C-A7CF-4AB72BB5F5D3}" dt="2021-01-22T19:44:45.014" v="3830" actId="1038"/>
          <ac:picMkLst>
            <pc:docMk/>
            <pc:sldMk cId="0" sldId="294"/>
            <ac:picMk id="3" creationId="{4EAD61E4-44E3-47DD-993E-F7C8A0C0195C}"/>
          </ac:picMkLst>
        </pc:picChg>
      </pc:sldChg>
      <pc:sldChg chg="del">
        <pc:chgData name="Abu Musa Sakib" userId="6e3b8a1c-7709-4363-bba8-506a8e50592c" providerId="ADAL" clId="{0F1E0953-0828-4C9C-A7CF-4AB72BB5F5D3}" dt="2021-01-22T15:16:19.675" v="2322" actId="47"/>
        <pc:sldMkLst>
          <pc:docMk/>
          <pc:sldMk cId="1753658199" sldId="295"/>
        </pc:sldMkLst>
      </pc:sldChg>
      <pc:sldChg chg="del">
        <pc:chgData name="Abu Musa Sakib" userId="6e3b8a1c-7709-4363-bba8-506a8e50592c" providerId="ADAL" clId="{0F1E0953-0828-4C9C-A7CF-4AB72BB5F5D3}" dt="2021-01-22T15:16:19.675" v="2322" actId="47"/>
        <pc:sldMkLst>
          <pc:docMk/>
          <pc:sldMk cId="4108580843" sldId="296"/>
        </pc:sldMkLst>
      </pc:sldChg>
      <pc:sldChg chg="del">
        <pc:chgData name="Abu Musa Sakib" userId="6e3b8a1c-7709-4363-bba8-506a8e50592c" providerId="ADAL" clId="{0F1E0953-0828-4C9C-A7CF-4AB72BB5F5D3}" dt="2021-01-22T15:16:19.675" v="2322" actId="47"/>
        <pc:sldMkLst>
          <pc:docMk/>
          <pc:sldMk cId="1034571173" sldId="297"/>
        </pc:sldMkLst>
      </pc:sldChg>
      <pc:sldChg chg="del">
        <pc:chgData name="Abu Musa Sakib" userId="6e3b8a1c-7709-4363-bba8-506a8e50592c" providerId="ADAL" clId="{0F1E0953-0828-4C9C-A7CF-4AB72BB5F5D3}" dt="2021-01-22T15:16:19.675" v="2322" actId="47"/>
        <pc:sldMkLst>
          <pc:docMk/>
          <pc:sldMk cId="3620759079" sldId="298"/>
        </pc:sldMkLst>
      </pc:sldChg>
      <pc:sldChg chg="del">
        <pc:chgData name="Abu Musa Sakib" userId="6e3b8a1c-7709-4363-bba8-506a8e50592c" providerId="ADAL" clId="{0F1E0953-0828-4C9C-A7CF-4AB72BB5F5D3}" dt="2021-01-22T15:16:19.675" v="2322" actId="47"/>
        <pc:sldMkLst>
          <pc:docMk/>
          <pc:sldMk cId="479560048" sldId="299"/>
        </pc:sldMkLst>
      </pc:sldChg>
      <pc:sldChg chg="del">
        <pc:chgData name="Abu Musa Sakib" userId="6e3b8a1c-7709-4363-bba8-506a8e50592c" providerId="ADAL" clId="{0F1E0953-0828-4C9C-A7CF-4AB72BB5F5D3}" dt="2021-01-22T15:16:19.675" v="2322" actId="47"/>
        <pc:sldMkLst>
          <pc:docMk/>
          <pc:sldMk cId="3726277479" sldId="300"/>
        </pc:sldMkLst>
      </pc:sldChg>
      <pc:sldChg chg="del">
        <pc:chgData name="Abu Musa Sakib" userId="6e3b8a1c-7709-4363-bba8-506a8e50592c" providerId="ADAL" clId="{0F1E0953-0828-4C9C-A7CF-4AB72BB5F5D3}" dt="2021-01-22T15:16:19.675" v="2322" actId="47"/>
        <pc:sldMkLst>
          <pc:docMk/>
          <pc:sldMk cId="3912983237" sldId="301"/>
        </pc:sldMkLst>
      </pc:sldChg>
      <pc:sldChg chg="del">
        <pc:chgData name="Abu Musa Sakib" userId="6e3b8a1c-7709-4363-bba8-506a8e50592c" providerId="ADAL" clId="{0F1E0953-0828-4C9C-A7CF-4AB72BB5F5D3}" dt="2021-01-22T15:16:19.675" v="2322" actId="47"/>
        <pc:sldMkLst>
          <pc:docMk/>
          <pc:sldMk cId="3524383485" sldId="302"/>
        </pc:sldMkLst>
      </pc:sldChg>
      <pc:sldChg chg="del">
        <pc:chgData name="Abu Musa Sakib" userId="6e3b8a1c-7709-4363-bba8-506a8e50592c" providerId="ADAL" clId="{0F1E0953-0828-4C9C-A7CF-4AB72BB5F5D3}" dt="2021-01-22T15:16:19.675" v="2322" actId="47"/>
        <pc:sldMkLst>
          <pc:docMk/>
          <pc:sldMk cId="1547973795" sldId="303"/>
        </pc:sldMkLst>
      </pc:sldChg>
      <pc:sldChg chg="del">
        <pc:chgData name="Abu Musa Sakib" userId="6e3b8a1c-7709-4363-bba8-506a8e50592c" providerId="ADAL" clId="{0F1E0953-0828-4C9C-A7CF-4AB72BB5F5D3}" dt="2021-01-22T15:16:19.675" v="2322" actId="47"/>
        <pc:sldMkLst>
          <pc:docMk/>
          <pc:sldMk cId="145040055" sldId="304"/>
        </pc:sldMkLst>
      </pc:sldChg>
      <pc:sldChg chg="del">
        <pc:chgData name="Abu Musa Sakib" userId="6e3b8a1c-7709-4363-bba8-506a8e50592c" providerId="ADAL" clId="{0F1E0953-0828-4C9C-A7CF-4AB72BB5F5D3}" dt="2021-01-22T15:16:19.675" v="2322" actId="47"/>
        <pc:sldMkLst>
          <pc:docMk/>
          <pc:sldMk cId="2151031957" sldId="305"/>
        </pc:sldMkLst>
      </pc:sldChg>
      <pc:sldChg chg="del">
        <pc:chgData name="Abu Musa Sakib" userId="6e3b8a1c-7709-4363-bba8-506a8e50592c" providerId="ADAL" clId="{0F1E0953-0828-4C9C-A7CF-4AB72BB5F5D3}" dt="2021-01-22T15:16:19.675" v="2322" actId="47"/>
        <pc:sldMkLst>
          <pc:docMk/>
          <pc:sldMk cId="2166911383" sldId="306"/>
        </pc:sldMkLst>
      </pc:sldChg>
      <pc:sldChg chg="del">
        <pc:chgData name="Abu Musa Sakib" userId="6e3b8a1c-7709-4363-bba8-506a8e50592c" providerId="ADAL" clId="{0F1E0953-0828-4C9C-A7CF-4AB72BB5F5D3}" dt="2021-01-22T15:16:19.675" v="2322" actId="47"/>
        <pc:sldMkLst>
          <pc:docMk/>
          <pc:sldMk cId="1327662490" sldId="307"/>
        </pc:sldMkLst>
      </pc:sldChg>
      <pc:sldChg chg="del">
        <pc:chgData name="Abu Musa Sakib" userId="6e3b8a1c-7709-4363-bba8-506a8e50592c" providerId="ADAL" clId="{0F1E0953-0828-4C9C-A7CF-4AB72BB5F5D3}" dt="2021-01-22T15:16:19.675" v="2322" actId="47"/>
        <pc:sldMkLst>
          <pc:docMk/>
          <pc:sldMk cId="2529919313" sldId="308"/>
        </pc:sldMkLst>
      </pc:sldChg>
      <pc:sldChg chg="del">
        <pc:chgData name="Abu Musa Sakib" userId="6e3b8a1c-7709-4363-bba8-506a8e50592c" providerId="ADAL" clId="{0F1E0953-0828-4C9C-A7CF-4AB72BB5F5D3}" dt="2021-01-22T15:16:19.675" v="2322" actId="47"/>
        <pc:sldMkLst>
          <pc:docMk/>
          <pc:sldMk cId="11567410" sldId="309"/>
        </pc:sldMkLst>
      </pc:sldChg>
      <pc:sldChg chg="del">
        <pc:chgData name="Abu Musa Sakib" userId="6e3b8a1c-7709-4363-bba8-506a8e50592c" providerId="ADAL" clId="{0F1E0953-0828-4C9C-A7CF-4AB72BB5F5D3}" dt="2021-01-22T15:16:19.675" v="2322" actId="47"/>
        <pc:sldMkLst>
          <pc:docMk/>
          <pc:sldMk cId="83176792" sldId="310"/>
        </pc:sldMkLst>
      </pc:sldChg>
      <pc:sldChg chg="del">
        <pc:chgData name="Abu Musa Sakib" userId="6e3b8a1c-7709-4363-bba8-506a8e50592c" providerId="ADAL" clId="{0F1E0953-0828-4C9C-A7CF-4AB72BB5F5D3}" dt="2021-01-22T15:16:19.675" v="2322" actId="47"/>
        <pc:sldMkLst>
          <pc:docMk/>
          <pc:sldMk cId="409739739" sldId="311"/>
        </pc:sldMkLst>
      </pc:sldChg>
      <pc:sldChg chg="del">
        <pc:chgData name="Abu Musa Sakib" userId="6e3b8a1c-7709-4363-bba8-506a8e50592c" providerId="ADAL" clId="{0F1E0953-0828-4C9C-A7CF-4AB72BB5F5D3}" dt="2021-01-22T15:16:19.675" v="2322" actId="47"/>
        <pc:sldMkLst>
          <pc:docMk/>
          <pc:sldMk cId="2700002338" sldId="312"/>
        </pc:sldMkLst>
      </pc:sldChg>
      <pc:sldChg chg="del">
        <pc:chgData name="Abu Musa Sakib" userId="6e3b8a1c-7709-4363-bba8-506a8e50592c" providerId="ADAL" clId="{0F1E0953-0828-4C9C-A7CF-4AB72BB5F5D3}" dt="2021-01-22T15:16:19.675" v="2322" actId="47"/>
        <pc:sldMkLst>
          <pc:docMk/>
          <pc:sldMk cId="2992495363" sldId="313"/>
        </pc:sldMkLst>
      </pc:sldChg>
      <pc:sldChg chg="del">
        <pc:chgData name="Abu Musa Sakib" userId="6e3b8a1c-7709-4363-bba8-506a8e50592c" providerId="ADAL" clId="{0F1E0953-0828-4C9C-A7CF-4AB72BB5F5D3}" dt="2021-01-22T15:16:19.675" v="2322" actId="47"/>
        <pc:sldMkLst>
          <pc:docMk/>
          <pc:sldMk cId="3396691544" sldId="314"/>
        </pc:sldMkLst>
      </pc:sldChg>
      <pc:sldChg chg="del">
        <pc:chgData name="Abu Musa Sakib" userId="6e3b8a1c-7709-4363-bba8-506a8e50592c" providerId="ADAL" clId="{0F1E0953-0828-4C9C-A7CF-4AB72BB5F5D3}" dt="2021-01-22T15:16:19.675" v="2322" actId="47"/>
        <pc:sldMkLst>
          <pc:docMk/>
          <pc:sldMk cId="3704697854" sldId="315"/>
        </pc:sldMkLst>
      </pc:sldChg>
      <pc:sldChg chg="del">
        <pc:chgData name="Abu Musa Sakib" userId="6e3b8a1c-7709-4363-bba8-506a8e50592c" providerId="ADAL" clId="{0F1E0953-0828-4C9C-A7CF-4AB72BB5F5D3}" dt="2021-01-22T15:16:19.675" v="2322" actId="47"/>
        <pc:sldMkLst>
          <pc:docMk/>
          <pc:sldMk cId="3909349497" sldId="316"/>
        </pc:sldMkLst>
      </pc:sldChg>
      <pc:sldChg chg="del">
        <pc:chgData name="Abu Musa Sakib" userId="6e3b8a1c-7709-4363-bba8-506a8e50592c" providerId="ADAL" clId="{0F1E0953-0828-4C9C-A7CF-4AB72BB5F5D3}" dt="2021-01-22T15:16:19.675" v="2322" actId="47"/>
        <pc:sldMkLst>
          <pc:docMk/>
          <pc:sldMk cId="1843940719" sldId="317"/>
        </pc:sldMkLst>
      </pc:sldChg>
      <pc:sldChg chg="del">
        <pc:chgData name="Abu Musa Sakib" userId="6e3b8a1c-7709-4363-bba8-506a8e50592c" providerId="ADAL" clId="{0F1E0953-0828-4C9C-A7CF-4AB72BB5F5D3}" dt="2021-01-22T15:16:19.675" v="2322" actId="47"/>
        <pc:sldMkLst>
          <pc:docMk/>
          <pc:sldMk cId="3964127454" sldId="318"/>
        </pc:sldMkLst>
      </pc:sldChg>
      <pc:sldChg chg="del">
        <pc:chgData name="Abu Musa Sakib" userId="6e3b8a1c-7709-4363-bba8-506a8e50592c" providerId="ADAL" clId="{0F1E0953-0828-4C9C-A7CF-4AB72BB5F5D3}" dt="2021-01-22T15:16:19.675" v="2322" actId="47"/>
        <pc:sldMkLst>
          <pc:docMk/>
          <pc:sldMk cId="3561822352" sldId="319"/>
        </pc:sldMkLst>
      </pc:sldChg>
      <pc:sldChg chg="del">
        <pc:chgData name="Abu Musa Sakib" userId="6e3b8a1c-7709-4363-bba8-506a8e50592c" providerId="ADAL" clId="{0F1E0953-0828-4C9C-A7CF-4AB72BB5F5D3}" dt="2021-01-22T15:16:19.675" v="2322" actId="47"/>
        <pc:sldMkLst>
          <pc:docMk/>
          <pc:sldMk cId="4146867940" sldId="320"/>
        </pc:sldMkLst>
      </pc:sldChg>
      <pc:sldChg chg="del">
        <pc:chgData name="Abu Musa Sakib" userId="6e3b8a1c-7709-4363-bba8-506a8e50592c" providerId="ADAL" clId="{0F1E0953-0828-4C9C-A7CF-4AB72BB5F5D3}" dt="2021-01-22T15:16:19.675" v="2322" actId="47"/>
        <pc:sldMkLst>
          <pc:docMk/>
          <pc:sldMk cId="300941025" sldId="321"/>
        </pc:sldMkLst>
      </pc:sldChg>
      <pc:sldChg chg="del">
        <pc:chgData name="Abu Musa Sakib" userId="6e3b8a1c-7709-4363-bba8-506a8e50592c" providerId="ADAL" clId="{0F1E0953-0828-4C9C-A7CF-4AB72BB5F5D3}" dt="2021-01-22T15:16:19.675" v="2322" actId="47"/>
        <pc:sldMkLst>
          <pc:docMk/>
          <pc:sldMk cId="815305647" sldId="322"/>
        </pc:sldMkLst>
      </pc:sldChg>
      <pc:sldChg chg="del">
        <pc:chgData name="Abu Musa Sakib" userId="6e3b8a1c-7709-4363-bba8-506a8e50592c" providerId="ADAL" clId="{0F1E0953-0828-4C9C-A7CF-4AB72BB5F5D3}" dt="2021-01-22T15:16:19.675" v="2322" actId="47"/>
        <pc:sldMkLst>
          <pc:docMk/>
          <pc:sldMk cId="3143195374" sldId="323"/>
        </pc:sldMkLst>
      </pc:sldChg>
      <pc:sldChg chg="del">
        <pc:chgData name="Abu Musa Sakib" userId="6e3b8a1c-7709-4363-bba8-506a8e50592c" providerId="ADAL" clId="{0F1E0953-0828-4C9C-A7CF-4AB72BB5F5D3}" dt="2021-01-22T15:16:19.675" v="2322" actId="47"/>
        <pc:sldMkLst>
          <pc:docMk/>
          <pc:sldMk cId="1787850610" sldId="324"/>
        </pc:sldMkLst>
      </pc:sldChg>
      <pc:sldChg chg="del">
        <pc:chgData name="Abu Musa Sakib" userId="6e3b8a1c-7709-4363-bba8-506a8e50592c" providerId="ADAL" clId="{0F1E0953-0828-4C9C-A7CF-4AB72BB5F5D3}" dt="2021-01-22T15:16:19.675" v="2322" actId="47"/>
        <pc:sldMkLst>
          <pc:docMk/>
          <pc:sldMk cId="1764952858" sldId="325"/>
        </pc:sldMkLst>
      </pc:sldChg>
      <pc:sldChg chg="del">
        <pc:chgData name="Abu Musa Sakib" userId="6e3b8a1c-7709-4363-bba8-506a8e50592c" providerId="ADAL" clId="{0F1E0953-0828-4C9C-A7CF-4AB72BB5F5D3}" dt="2021-01-22T15:16:19.675" v="2322" actId="47"/>
        <pc:sldMkLst>
          <pc:docMk/>
          <pc:sldMk cId="3680620377" sldId="326"/>
        </pc:sldMkLst>
      </pc:sldChg>
      <pc:sldChg chg="del">
        <pc:chgData name="Abu Musa Sakib" userId="6e3b8a1c-7709-4363-bba8-506a8e50592c" providerId="ADAL" clId="{0F1E0953-0828-4C9C-A7CF-4AB72BB5F5D3}" dt="2021-01-22T15:16:19.675" v="2322" actId="47"/>
        <pc:sldMkLst>
          <pc:docMk/>
          <pc:sldMk cId="3369623024" sldId="327"/>
        </pc:sldMkLst>
      </pc:sldChg>
      <pc:sldChg chg="del">
        <pc:chgData name="Abu Musa Sakib" userId="6e3b8a1c-7709-4363-bba8-506a8e50592c" providerId="ADAL" clId="{0F1E0953-0828-4C9C-A7CF-4AB72BB5F5D3}" dt="2021-01-22T15:16:19.675" v="2322" actId="47"/>
        <pc:sldMkLst>
          <pc:docMk/>
          <pc:sldMk cId="852610226" sldId="328"/>
        </pc:sldMkLst>
      </pc:sldChg>
      <pc:sldChg chg="del">
        <pc:chgData name="Abu Musa Sakib" userId="6e3b8a1c-7709-4363-bba8-506a8e50592c" providerId="ADAL" clId="{0F1E0953-0828-4C9C-A7CF-4AB72BB5F5D3}" dt="2021-01-22T15:16:19.675" v="2322" actId="47"/>
        <pc:sldMkLst>
          <pc:docMk/>
          <pc:sldMk cId="2950410161" sldId="329"/>
        </pc:sldMkLst>
      </pc:sldChg>
      <pc:sldChg chg="del">
        <pc:chgData name="Abu Musa Sakib" userId="6e3b8a1c-7709-4363-bba8-506a8e50592c" providerId="ADAL" clId="{0F1E0953-0828-4C9C-A7CF-4AB72BB5F5D3}" dt="2021-01-22T15:16:19.675" v="2322" actId="47"/>
        <pc:sldMkLst>
          <pc:docMk/>
          <pc:sldMk cId="938354325" sldId="330"/>
        </pc:sldMkLst>
      </pc:sldChg>
      <pc:sldChg chg="del">
        <pc:chgData name="Abu Musa Sakib" userId="6e3b8a1c-7709-4363-bba8-506a8e50592c" providerId="ADAL" clId="{0F1E0953-0828-4C9C-A7CF-4AB72BB5F5D3}" dt="2021-01-22T15:16:19.675" v="2322" actId="47"/>
        <pc:sldMkLst>
          <pc:docMk/>
          <pc:sldMk cId="3558803756" sldId="331"/>
        </pc:sldMkLst>
      </pc:sldChg>
      <pc:sldChg chg="del">
        <pc:chgData name="Abu Musa Sakib" userId="6e3b8a1c-7709-4363-bba8-506a8e50592c" providerId="ADAL" clId="{0F1E0953-0828-4C9C-A7CF-4AB72BB5F5D3}" dt="2021-01-22T15:16:19.675" v="2322" actId="47"/>
        <pc:sldMkLst>
          <pc:docMk/>
          <pc:sldMk cId="376735807" sldId="332"/>
        </pc:sldMkLst>
      </pc:sldChg>
      <pc:sldChg chg="del">
        <pc:chgData name="Abu Musa Sakib" userId="6e3b8a1c-7709-4363-bba8-506a8e50592c" providerId="ADAL" clId="{0F1E0953-0828-4C9C-A7CF-4AB72BB5F5D3}" dt="2021-01-22T15:16:19.675" v="2322" actId="47"/>
        <pc:sldMkLst>
          <pc:docMk/>
          <pc:sldMk cId="4193503577" sldId="333"/>
        </pc:sldMkLst>
      </pc:sldChg>
      <pc:sldChg chg="del">
        <pc:chgData name="Abu Musa Sakib" userId="6e3b8a1c-7709-4363-bba8-506a8e50592c" providerId="ADAL" clId="{0F1E0953-0828-4C9C-A7CF-4AB72BB5F5D3}" dt="2021-01-22T15:16:19.675" v="2322" actId="47"/>
        <pc:sldMkLst>
          <pc:docMk/>
          <pc:sldMk cId="630595981" sldId="334"/>
        </pc:sldMkLst>
      </pc:sldChg>
      <pc:sldChg chg="del">
        <pc:chgData name="Abu Musa Sakib" userId="6e3b8a1c-7709-4363-bba8-506a8e50592c" providerId="ADAL" clId="{0F1E0953-0828-4C9C-A7CF-4AB72BB5F5D3}" dt="2021-01-22T15:16:19.675" v="2322" actId="47"/>
        <pc:sldMkLst>
          <pc:docMk/>
          <pc:sldMk cId="1097753437" sldId="335"/>
        </pc:sldMkLst>
      </pc:sldChg>
      <pc:sldChg chg="del">
        <pc:chgData name="Abu Musa Sakib" userId="6e3b8a1c-7709-4363-bba8-506a8e50592c" providerId="ADAL" clId="{0F1E0953-0828-4C9C-A7CF-4AB72BB5F5D3}" dt="2021-01-22T15:16:19.675" v="2322" actId="47"/>
        <pc:sldMkLst>
          <pc:docMk/>
          <pc:sldMk cId="4182043196" sldId="336"/>
        </pc:sldMkLst>
      </pc:sldChg>
      <pc:sldChg chg="del">
        <pc:chgData name="Abu Musa Sakib" userId="6e3b8a1c-7709-4363-bba8-506a8e50592c" providerId="ADAL" clId="{0F1E0953-0828-4C9C-A7CF-4AB72BB5F5D3}" dt="2021-01-22T15:16:19.675" v="2322" actId="47"/>
        <pc:sldMkLst>
          <pc:docMk/>
          <pc:sldMk cId="558549356" sldId="337"/>
        </pc:sldMkLst>
      </pc:sldChg>
      <pc:sldChg chg="del">
        <pc:chgData name="Abu Musa Sakib" userId="6e3b8a1c-7709-4363-bba8-506a8e50592c" providerId="ADAL" clId="{0F1E0953-0828-4C9C-A7CF-4AB72BB5F5D3}" dt="2021-01-22T15:16:19.675" v="2322" actId="47"/>
        <pc:sldMkLst>
          <pc:docMk/>
          <pc:sldMk cId="3712890640" sldId="338"/>
        </pc:sldMkLst>
      </pc:sldChg>
      <pc:sldChg chg="del">
        <pc:chgData name="Abu Musa Sakib" userId="6e3b8a1c-7709-4363-bba8-506a8e50592c" providerId="ADAL" clId="{0F1E0953-0828-4C9C-A7CF-4AB72BB5F5D3}" dt="2021-01-22T15:16:19.675" v="2322" actId="47"/>
        <pc:sldMkLst>
          <pc:docMk/>
          <pc:sldMk cId="3095685655" sldId="339"/>
        </pc:sldMkLst>
      </pc:sldChg>
      <pc:sldChg chg="del">
        <pc:chgData name="Abu Musa Sakib" userId="6e3b8a1c-7709-4363-bba8-506a8e50592c" providerId="ADAL" clId="{0F1E0953-0828-4C9C-A7CF-4AB72BB5F5D3}" dt="2021-01-22T15:16:19.675" v="2322" actId="47"/>
        <pc:sldMkLst>
          <pc:docMk/>
          <pc:sldMk cId="259350532" sldId="340"/>
        </pc:sldMkLst>
      </pc:sldChg>
      <pc:sldChg chg="del">
        <pc:chgData name="Abu Musa Sakib" userId="6e3b8a1c-7709-4363-bba8-506a8e50592c" providerId="ADAL" clId="{0F1E0953-0828-4C9C-A7CF-4AB72BB5F5D3}" dt="2021-01-22T15:16:19.675" v="2322" actId="47"/>
        <pc:sldMkLst>
          <pc:docMk/>
          <pc:sldMk cId="1343665994" sldId="341"/>
        </pc:sldMkLst>
      </pc:sldChg>
      <pc:sldChg chg="del">
        <pc:chgData name="Abu Musa Sakib" userId="6e3b8a1c-7709-4363-bba8-506a8e50592c" providerId="ADAL" clId="{0F1E0953-0828-4C9C-A7CF-4AB72BB5F5D3}" dt="2021-01-22T15:16:19.675" v="2322" actId="47"/>
        <pc:sldMkLst>
          <pc:docMk/>
          <pc:sldMk cId="3380182574" sldId="342"/>
        </pc:sldMkLst>
      </pc:sldChg>
      <pc:sldChg chg="del">
        <pc:chgData name="Abu Musa Sakib" userId="6e3b8a1c-7709-4363-bba8-506a8e50592c" providerId="ADAL" clId="{0F1E0953-0828-4C9C-A7CF-4AB72BB5F5D3}" dt="2021-01-22T15:16:19.675" v="2322" actId="47"/>
        <pc:sldMkLst>
          <pc:docMk/>
          <pc:sldMk cId="3272960684" sldId="343"/>
        </pc:sldMkLst>
      </pc:sldChg>
      <pc:sldChg chg="del">
        <pc:chgData name="Abu Musa Sakib" userId="6e3b8a1c-7709-4363-bba8-506a8e50592c" providerId="ADAL" clId="{0F1E0953-0828-4C9C-A7CF-4AB72BB5F5D3}" dt="2021-01-22T15:16:19.675" v="2322" actId="47"/>
        <pc:sldMkLst>
          <pc:docMk/>
          <pc:sldMk cId="505218443" sldId="344"/>
        </pc:sldMkLst>
      </pc:sldChg>
      <pc:sldChg chg="del">
        <pc:chgData name="Abu Musa Sakib" userId="6e3b8a1c-7709-4363-bba8-506a8e50592c" providerId="ADAL" clId="{0F1E0953-0828-4C9C-A7CF-4AB72BB5F5D3}" dt="2021-01-22T15:16:19.675" v="2322" actId="47"/>
        <pc:sldMkLst>
          <pc:docMk/>
          <pc:sldMk cId="1118473342" sldId="345"/>
        </pc:sldMkLst>
      </pc:sldChg>
      <pc:sldChg chg="del">
        <pc:chgData name="Abu Musa Sakib" userId="6e3b8a1c-7709-4363-bba8-506a8e50592c" providerId="ADAL" clId="{0F1E0953-0828-4C9C-A7CF-4AB72BB5F5D3}" dt="2021-01-22T15:16:19.675" v="2322" actId="47"/>
        <pc:sldMkLst>
          <pc:docMk/>
          <pc:sldMk cId="1409053933" sldId="346"/>
        </pc:sldMkLst>
      </pc:sldChg>
      <pc:sldChg chg="del">
        <pc:chgData name="Abu Musa Sakib" userId="6e3b8a1c-7709-4363-bba8-506a8e50592c" providerId="ADAL" clId="{0F1E0953-0828-4C9C-A7CF-4AB72BB5F5D3}" dt="2021-01-22T15:16:19.675" v="2322" actId="47"/>
        <pc:sldMkLst>
          <pc:docMk/>
          <pc:sldMk cId="2609319974" sldId="347"/>
        </pc:sldMkLst>
      </pc:sldChg>
      <pc:sldChg chg="del">
        <pc:chgData name="Abu Musa Sakib" userId="6e3b8a1c-7709-4363-bba8-506a8e50592c" providerId="ADAL" clId="{0F1E0953-0828-4C9C-A7CF-4AB72BB5F5D3}" dt="2021-01-22T15:16:19.675" v="2322" actId="47"/>
        <pc:sldMkLst>
          <pc:docMk/>
          <pc:sldMk cId="3323944312" sldId="348"/>
        </pc:sldMkLst>
      </pc:sldChg>
      <pc:sldChg chg="del">
        <pc:chgData name="Abu Musa Sakib" userId="6e3b8a1c-7709-4363-bba8-506a8e50592c" providerId="ADAL" clId="{0F1E0953-0828-4C9C-A7CF-4AB72BB5F5D3}" dt="2021-01-22T15:16:19.675" v="2322" actId="47"/>
        <pc:sldMkLst>
          <pc:docMk/>
          <pc:sldMk cId="3763973834" sldId="349"/>
        </pc:sldMkLst>
      </pc:sldChg>
      <pc:sldChg chg="del">
        <pc:chgData name="Abu Musa Sakib" userId="6e3b8a1c-7709-4363-bba8-506a8e50592c" providerId="ADAL" clId="{0F1E0953-0828-4C9C-A7CF-4AB72BB5F5D3}" dt="2021-01-22T15:16:19.675" v="2322" actId="47"/>
        <pc:sldMkLst>
          <pc:docMk/>
          <pc:sldMk cId="1508300918" sldId="350"/>
        </pc:sldMkLst>
      </pc:sldChg>
      <pc:sldChg chg="del">
        <pc:chgData name="Abu Musa Sakib" userId="6e3b8a1c-7709-4363-bba8-506a8e50592c" providerId="ADAL" clId="{0F1E0953-0828-4C9C-A7CF-4AB72BB5F5D3}" dt="2021-01-22T15:16:19.675" v="2322" actId="47"/>
        <pc:sldMkLst>
          <pc:docMk/>
          <pc:sldMk cId="1640993814" sldId="351"/>
        </pc:sldMkLst>
      </pc:sldChg>
      <pc:sldChg chg="del">
        <pc:chgData name="Abu Musa Sakib" userId="6e3b8a1c-7709-4363-bba8-506a8e50592c" providerId="ADAL" clId="{0F1E0953-0828-4C9C-A7CF-4AB72BB5F5D3}" dt="2021-01-22T15:16:19.675" v="2322" actId="47"/>
        <pc:sldMkLst>
          <pc:docMk/>
          <pc:sldMk cId="3300403696" sldId="352"/>
        </pc:sldMkLst>
      </pc:sldChg>
      <pc:sldChg chg="del">
        <pc:chgData name="Abu Musa Sakib" userId="6e3b8a1c-7709-4363-bba8-506a8e50592c" providerId="ADAL" clId="{0F1E0953-0828-4C9C-A7CF-4AB72BB5F5D3}" dt="2021-01-22T15:16:19.675" v="2322" actId="47"/>
        <pc:sldMkLst>
          <pc:docMk/>
          <pc:sldMk cId="1807062648" sldId="353"/>
        </pc:sldMkLst>
      </pc:sldChg>
      <pc:sldChg chg="del">
        <pc:chgData name="Abu Musa Sakib" userId="6e3b8a1c-7709-4363-bba8-506a8e50592c" providerId="ADAL" clId="{0F1E0953-0828-4C9C-A7CF-4AB72BB5F5D3}" dt="2021-01-22T15:16:19.675" v="2322" actId="47"/>
        <pc:sldMkLst>
          <pc:docMk/>
          <pc:sldMk cId="1031475365" sldId="354"/>
        </pc:sldMkLst>
      </pc:sldChg>
      <pc:sldChg chg="del">
        <pc:chgData name="Abu Musa Sakib" userId="6e3b8a1c-7709-4363-bba8-506a8e50592c" providerId="ADAL" clId="{0F1E0953-0828-4C9C-A7CF-4AB72BB5F5D3}" dt="2021-01-22T15:16:19.675" v="2322" actId="47"/>
        <pc:sldMkLst>
          <pc:docMk/>
          <pc:sldMk cId="2217866872" sldId="355"/>
        </pc:sldMkLst>
      </pc:sldChg>
      <pc:sldChg chg="del">
        <pc:chgData name="Abu Musa Sakib" userId="6e3b8a1c-7709-4363-bba8-506a8e50592c" providerId="ADAL" clId="{0F1E0953-0828-4C9C-A7CF-4AB72BB5F5D3}" dt="2021-01-22T15:16:19.675" v="2322" actId="47"/>
        <pc:sldMkLst>
          <pc:docMk/>
          <pc:sldMk cId="2581592918" sldId="356"/>
        </pc:sldMkLst>
      </pc:sldChg>
      <pc:sldChg chg="del">
        <pc:chgData name="Abu Musa Sakib" userId="6e3b8a1c-7709-4363-bba8-506a8e50592c" providerId="ADAL" clId="{0F1E0953-0828-4C9C-A7CF-4AB72BB5F5D3}" dt="2021-01-22T15:16:19.675" v="2322" actId="47"/>
        <pc:sldMkLst>
          <pc:docMk/>
          <pc:sldMk cId="3949631200" sldId="357"/>
        </pc:sldMkLst>
      </pc:sldChg>
      <pc:sldChg chg="del">
        <pc:chgData name="Abu Musa Sakib" userId="6e3b8a1c-7709-4363-bba8-506a8e50592c" providerId="ADAL" clId="{0F1E0953-0828-4C9C-A7CF-4AB72BB5F5D3}" dt="2021-01-22T15:16:19.675" v="2322" actId="47"/>
        <pc:sldMkLst>
          <pc:docMk/>
          <pc:sldMk cId="3116138944" sldId="358"/>
        </pc:sldMkLst>
      </pc:sldChg>
      <pc:sldChg chg="del">
        <pc:chgData name="Abu Musa Sakib" userId="6e3b8a1c-7709-4363-bba8-506a8e50592c" providerId="ADAL" clId="{0F1E0953-0828-4C9C-A7CF-4AB72BB5F5D3}" dt="2021-01-22T15:16:19.675" v="2322" actId="47"/>
        <pc:sldMkLst>
          <pc:docMk/>
          <pc:sldMk cId="3251000159" sldId="359"/>
        </pc:sldMkLst>
      </pc:sldChg>
      <pc:sldChg chg="del">
        <pc:chgData name="Abu Musa Sakib" userId="6e3b8a1c-7709-4363-bba8-506a8e50592c" providerId="ADAL" clId="{0F1E0953-0828-4C9C-A7CF-4AB72BB5F5D3}" dt="2021-01-22T15:16:19.675" v="2322" actId="47"/>
        <pc:sldMkLst>
          <pc:docMk/>
          <pc:sldMk cId="2764770583" sldId="360"/>
        </pc:sldMkLst>
      </pc:sldChg>
      <pc:sldChg chg="del">
        <pc:chgData name="Abu Musa Sakib" userId="6e3b8a1c-7709-4363-bba8-506a8e50592c" providerId="ADAL" clId="{0F1E0953-0828-4C9C-A7CF-4AB72BB5F5D3}" dt="2021-01-22T15:16:19.675" v="2322" actId="47"/>
        <pc:sldMkLst>
          <pc:docMk/>
          <pc:sldMk cId="680843634" sldId="361"/>
        </pc:sldMkLst>
      </pc:sldChg>
      <pc:sldChg chg="del">
        <pc:chgData name="Abu Musa Sakib" userId="6e3b8a1c-7709-4363-bba8-506a8e50592c" providerId="ADAL" clId="{0F1E0953-0828-4C9C-A7CF-4AB72BB5F5D3}" dt="2021-01-22T15:16:19.675" v="2322" actId="47"/>
        <pc:sldMkLst>
          <pc:docMk/>
          <pc:sldMk cId="1624123720" sldId="362"/>
        </pc:sldMkLst>
      </pc:sldChg>
      <pc:sldChg chg="del">
        <pc:chgData name="Abu Musa Sakib" userId="6e3b8a1c-7709-4363-bba8-506a8e50592c" providerId="ADAL" clId="{0F1E0953-0828-4C9C-A7CF-4AB72BB5F5D3}" dt="2021-01-22T15:16:19.675" v="2322" actId="47"/>
        <pc:sldMkLst>
          <pc:docMk/>
          <pc:sldMk cId="3627875519" sldId="363"/>
        </pc:sldMkLst>
      </pc:sldChg>
      <pc:sldChg chg="del">
        <pc:chgData name="Abu Musa Sakib" userId="6e3b8a1c-7709-4363-bba8-506a8e50592c" providerId="ADAL" clId="{0F1E0953-0828-4C9C-A7CF-4AB72BB5F5D3}" dt="2021-01-22T15:16:19.675" v="2322" actId="47"/>
        <pc:sldMkLst>
          <pc:docMk/>
          <pc:sldMk cId="1280391847" sldId="364"/>
        </pc:sldMkLst>
      </pc:sldChg>
      <pc:sldChg chg="del">
        <pc:chgData name="Abu Musa Sakib" userId="6e3b8a1c-7709-4363-bba8-506a8e50592c" providerId="ADAL" clId="{0F1E0953-0828-4C9C-A7CF-4AB72BB5F5D3}" dt="2021-01-22T15:16:19.675" v="2322" actId="47"/>
        <pc:sldMkLst>
          <pc:docMk/>
          <pc:sldMk cId="4028599607" sldId="365"/>
        </pc:sldMkLst>
      </pc:sldChg>
      <pc:sldChg chg="del">
        <pc:chgData name="Abu Musa Sakib" userId="6e3b8a1c-7709-4363-bba8-506a8e50592c" providerId="ADAL" clId="{0F1E0953-0828-4C9C-A7CF-4AB72BB5F5D3}" dt="2021-01-22T15:16:19.675" v="2322" actId="47"/>
        <pc:sldMkLst>
          <pc:docMk/>
          <pc:sldMk cId="3040252156" sldId="366"/>
        </pc:sldMkLst>
      </pc:sldChg>
      <pc:sldChg chg="del">
        <pc:chgData name="Abu Musa Sakib" userId="6e3b8a1c-7709-4363-bba8-506a8e50592c" providerId="ADAL" clId="{0F1E0953-0828-4C9C-A7CF-4AB72BB5F5D3}" dt="2021-01-22T15:16:19.675" v="2322" actId="47"/>
        <pc:sldMkLst>
          <pc:docMk/>
          <pc:sldMk cId="1063665361" sldId="367"/>
        </pc:sldMkLst>
      </pc:sldChg>
      <pc:sldChg chg="del">
        <pc:chgData name="Abu Musa Sakib" userId="6e3b8a1c-7709-4363-bba8-506a8e50592c" providerId="ADAL" clId="{0F1E0953-0828-4C9C-A7CF-4AB72BB5F5D3}" dt="2021-01-22T15:16:19.675" v="2322" actId="47"/>
        <pc:sldMkLst>
          <pc:docMk/>
          <pc:sldMk cId="4151899254" sldId="368"/>
        </pc:sldMkLst>
      </pc:sldChg>
      <pc:sldChg chg="del">
        <pc:chgData name="Abu Musa Sakib" userId="6e3b8a1c-7709-4363-bba8-506a8e50592c" providerId="ADAL" clId="{0F1E0953-0828-4C9C-A7CF-4AB72BB5F5D3}" dt="2021-01-22T15:16:19.675" v="2322" actId="47"/>
        <pc:sldMkLst>
          <pc:docMk/>
          <pc:sldMk cId="1548312541" sldId="369"/>
        </pc:sldMkLst>
      </pc:sldChg>
      <pc:sldChg chg="del">
        <pc:chgData name="Abu Musa Sakib" userId="6e3b8a1c-7709-4363-bba8-506a8e50592c" providerId="ADAL" clId="{0F1E0953-0828-4C9C-A7CF-4AB72BB5F5D3}" dt="2021-01-22T15:16:19.675" v="2322" actId="47"/>
        <pc:sldMkLst>
          <pc:docMk/>
          <pc:sldMk cId="3193911913" sldId="370"/>
        </pc:sldMkLst>
      </pc:sldChg>
      <pc:sldChg chg="del">
        <pc:chgData name="Abu Musa Sakib" userId="6e3b8a1c-7709-4363-bba8-506a8e50592c" providerId="ADAL" clId="{0F1E0953-0828-4C9C-A7CF-4AB72BB5F5D3}" dt="2021-01-22T15:16:19.675" v="2322" actId="47"/>
        <pc:sldMkLst>
          <pc:docMk/>
          <pc:sldMk cId="3419359156" sldId="371"/>
        </pc:sldMkLst>
      </pc:sldChg>
      <pc:sldChg chg="del">
        <pc:chgData name="Abu Musa Sakib" userId="6e3b8a1c-7709-4363-bba8-506a8e50592c" providerId="ADAL" clId="{0F1E0953-0828-4C9C-A7CF-4AB72BB5F5D3}" dt="2021-01-22T15:16:19.675" v="2322" actId="47"/>
        <pc:sldMkLst>
          <pc:docMk/>
          <pc:sldMk cId="1330260527" sldId="372"/>
        </pc:sldMkLst>
      </pc:sldChg>
      <pc:sldChg chg="del">
        <pc:chgData name="Abu Musa Sakib" userId="6e3b8a1c-7709-4363-bba8-506a8e50592c" providerId="ADAL" clId="{0F1E0953-0828-4C9C-A7CF-4AB72BB5F5D3}" dt="2021-01-22T15:16:19.675" v="2322" actId="47"/>
        <pc:sldMkLst>
          <pc:docMk/>
          <pc:sldMk cId="3331560524" sldId="373"/>
        </pc:sldMkLst>
      </pc:sldChg>
      <pc:sldChg chg="del">
        <pc:chgData name="Abu Musa Sakib" userId="6e3b8a1c-7709-4363-bba8-506a8e50592c" providerId="ADAL" clId="{0F1E0953-0828-4C9C-A7CF-4AB72BB5F5D3}" dt="2021-01-22T15:16:19.675" v="2322" actId="47"/>
        <pc:sldMkLst>
          <pc:docMk/>
          <pc:sldMk cId="387637586" sldId="374"/>
        </pc:sldMkLst>
      </pc:sldChg>
      <pc:sldChg chg="del">
        <pc:chgData name="Abu Musa Sakib" userId="6e3b8a1c-7709-4363-bba8-506a8e50592c" providerId="ADAL" clId="{0F1E0953-0828-4C9C-A7CF-4AB72BB5F5D3}" dt="2021-01-22T15:16:19.675" v="2322" actId="47"/>
        <pc:sldMkLst>
          <pc:docMk/>
          <pc:sldMk cId="1181268079" sldId="375"/>
        </pc:sldMkLst>
      </pc:sldChg>
      <pc:sldChg chg="del">
        <pc:chgData name="Abu Musa Sakib" userId="6e3b8a1c-7709-4363-bba8-506a8e50592c" providerId="ADAL" clId="{0F1E0953-0828-4C9C-A7CF-4AB72BB5F5D3}" dt="2021-01-22T15:16:19.675" v="2322" actId="47"/>
        <pc:sldMkLst>
          <pc:docMk/>
          <pc:sldMk cId="2986427871" sldId="376"/>
        </pc:sldMkLst>
      </pc:sldChg>
      <pc:sldChg chg="del">
        <pc:chgData name="Abu Musa Sakib" userId="6e3b8a1c-7709-4363-bba8-506a8e50592c" providerId="ADAL" clId="{0F1E0953-0828-4C9C-A7CF-4AB72BB5F5D3}" dt="2021-01-22T15:16:19.675" v="2322" actId="47"/>
        <pc:sldMkLst>
          <pc:docMk/>
          <pc:sldMk cId="3873505727" sldId="377"/>
        </pc:sldMkLst>
      </pc:sldChg>
      <pc:sldChg chg="del">
        <pc:chgData name="Abu Musa Sakib" userId="6e3b8a1c-7709-4363-bba8-506a8e50592c" providerId="ADAL" clId="{0F1E0953-0828-4C9C-A7CF-4AB72BB5F5D3}" dt="2021-01-22T15:16:19.675" v="2322" actId="47"/>
        <pc:sldMkLst>
          <pc:docMk/>
          <pc:sldMk cId="3212315014" sldId="378"/>
        </pc:sldMkLst>
      </pc:sldChg>
      <pc:sldChg chg="del">
        <pc:chgData name="Abu Musa Sakib" userId="6e3b8a1c-7709-4363-bba8-506a8e50592c" providerId="ADAL" clId="{0F1E0953-0828-4C9C-A7CF-4AB72BB5F5D3}" dt="2021-01-22T15:16:19.675" v="2322" actId="47"/>
        <pc:sldMkLst>
          <pc:docMk/>
          <pc:sldMk cId="4289579351" sldId="379"/>
        </pc:sldMkLst>
      </pc:sldChg>
      <pc:sldChg chg="del">
        <pc:chgData name="Abu Musa Sakib" userId="6e3b8a1c-7709-4363-bba8-506a8e50592c" providerId="ADAL" clId="{0F1E0953-0828-4C9C-A7CF-4AB72BB5F5D3}" dt="2021-01-22T15:16:19.675" v="2322" actId="47"/>
        <pc:sldMkLst>
          <pc:docMk/>
          <pc:sldMk cId="1178924286" sldId="380"/>
        </pc:sldMkLst>
      </pc:sldChg>
      <pc:sldChg chg="del">
        <pc:chgData name="Abu Musa Sakib" userId="6e3b8a1c-7709-4363-bba8-506a8e50592c" providerId="ADAL" clId="{0F1E0953-0828-4C9C-A7CF-4AB72BB5F5D3}" dt="2021-01-22T15:16:19.675" v="2322" actId="47"/>
        <pc:sldMkLst>
          <pc:docMk/>
          <pc:sldMk cId="171722563" sldId="381"/>
        </pc:sldMkLst>
      </pc:sldChg>
      <pc:sldChg chg="del">
        <pc:chgData name="Abu Musa Sakib" userId="6e3b8a1c-7709-4363-bba8-506a8e50592c" providerId="ADAL" clId="{0F1E0953-0828-4C9C-A7CF-4AB72BB5F5D3}" dt="2021-01-22T15:16:19.675" v="2322" actId="47"/>
        <pc:sldMkLst>
          <pc:docMk/>
          <pc:sldMk cId="1330054956" sldId="382"/>
        </pc:sldMkLst>
      </pc:sldChg>
      <pc:sldChg chg="del">
        <pc:chgData name="Abu Musa Sakib" userId="6e3b8a1c-7709-4363-bba8-506a8e50592c" providerId="ADAL" clId="{0F1E0953-0828-4C9C-A7CF-4AB72BB5F5D3}" dt="2021-01-22T15:16:19.675" v="2322" actId="47"/>
        <pc:sldMkLst>
          <pc:docMk/>
          <pc:sldMk cId="3304038481" sldId="383"/>
        </pc:sldMkLst>
      </pc:sldChg>
      <pc:sldChg chg="del">
        <pc:chgData name="Abu Musa Sakib" userId="6e3b8a1c-7709-4363-bba8-506a8e50592c" providerId="ADAL" clId="{0F1E0953-0828-4C9C-A7CF-4AB72BB5F5D3}" dt="2021-01-22T15:16:19.675" v="2322" actId="47"/>
        <pc:sldMkLst>
          <pc:docMk/>
          <pc:sldMk cId="1858321720" sldId="384"/>
        </pc:sldMkLst>
      </pc:sldChg>
      <pc:sldChg chg="del">
        <pc:chgData name="Abu Musa Sakib" userId="6e3b8a1c-7709-4363-bba8-506a8e50592c" providerId="ADAL" clId="{0F1E0953-0828-4C9C-A7CF-4AB72BB5F5D3}" dt="2021-01-22T15:16:19.675" v="2322" actId="47"/>
        <pc:sldMkLst>
          <pc:docMk/>
          <pc:sldMk cId="579807061" sldId="385"/>
        </pc:sldMkLst>
      </pc:sldChg>
      <pc:sldChg chg="del">
        <pc:chgData name="Abu Musa Sakib" userId="6e3b8a1c-7709-4363-bba8-506a8e50592c" providerId="ADAL" clId="{0F1E0953-0828-4C9C-A7CF-4AB72BB5F5D3}" dt="2021-01-22T15:16:19.675" v="2322" actId="47"/>
        <pc:sldMkLst>
          <pc:docMk/>
          <pc:sldMk cId="74604707" sldId="386"/>
        </pc:sldMkLst>
      </pc:sldChg>
      <pc:sldChg chg="del">
        <pc:chgData name="Abu Musa Sakib" userId="6e3b8a1c-7709-4363-bba8-506a8e50592c" providerId="ADAL" clId="{0F1E0953-0828-4C9C-A7CF-4AB72BB5F5D3}" dt="2021-01-22T15:16:19.675" v="2322" actId="47"/>
        <pc:sldMkLst>
          <pc:docMk/>
          <pc:sldMk cId="515903875" sldId="387"/>
        </pc:sldMkLst>
      </pc:sldChg>
      <pc:sldChg chg="del">
        <pc:chgData name="Abu Musa Sakib" userId="6e3b8a1c-7709-4363-bba8-506a8e50592c" providerId="ADAL" clId="{0F1E0953-0828-4C9C-A7CF-4AB72BB5F5D3}" dt="2021-01-22T15:16:19.675" v="2322" actId="47"/>
        <pc:sldMkLst>
          <pc:docMk/>
          <pc:sldMk cId="1251495728" sldId="388"/>
        </pc:sldMkLst>
      </pc:sldChg>
      <pc:sldChg chg="del">
        <pc:chgData name="Abu Musa Sakib" userId="6e3b8a1c-7709-4363-bba8-506a8e50592c" providerId="ADAL" clId="{0F1E0953-0828-4C9C-A7CF-4AB72BB5F5D3}" dt="2021-01-22T15:16:19.675" v="2322" actId="47"/>
        <pc:sldMkLst>
          <pc:docMk/>
          <pc:sldMk cId="2234678032" sldId="389"/>
        </pc:sldMkLst>
      </pc:sldChg>
      <pc:sldChg chg="del">
        <pc:chgData name="Abu Musa Sakib" userId="6e3b8a1c-7709-4363-bba8-506a8e50592c" providerId="ADAL" clId="{0F1E0953-0828-4C9C-A7CF-4AB72BB5F5D3}" dt="2021-01-22T15:16:19.675" v="2322" actId="47"/>
        <pc:sldMkLst>
          <pc:docMk/>
          <pc:sldMk cId="3186326337" sldId="390"/>
        </pc:sldMkLst>
      </pc:sldChg>
      <pc:sldChg chg="del">
        <pc:chgData name="Abu Musa Sakib" userId="6e3b8a1c-7709-4363-bba8-506a8e50592c" providerId="ADAL" clId="{0F1E0953-0828-4C9C-A7CF-4AB72BB5F5D3}" dt="2021-01-22T15:16:19.675" v="2322" actId="47"/>
        <pc:sldMkLst>
          <pc:docMk/>
          <pc:sldMk cId="1663732069" sldId="391"/>
        </pc:sldMkLst>
      </pc:sldChg>
      <pc:sldChg chg="del">
        <pc:chgData name="Abu Musa Sakib" userId="6e3b8a1c-7709-4363-bba8-506a8e50592c" providerId="ADAL" clId="{0F1E0953-0828-4C9C-A7CF-4AB72BB5F5D3}" dt="2021-01-22T15:16:19.675" v="2322" actId="47"/>
        <pc:sldMkLst>
          <pc:docMk/>
          <pc:sldMk cId="216545394" sldId="392"/>
        </pc:sldMkLst>
      </pc:sldChg>
      <pc:sldChg chg="del">
        <pc:chgData name="Abu Musa Sakib" userId="6e3b8a1c-7709-4363-bba8-506a8e50592c" providerId="ADAL" clId="{0F1E0953-0828-4C9C-A7CF-4AB72BB5F5D3}" dt="2021-01-22T15:16:19.675" v="2322" actId="47"/>
        <pc:sldMkLst>
          <pc:docMk/>
          <pc:sldMk cId="379832538" sldId="393"/>
        </pc:sldMkLst>
      </pc:sldChg>
      <pc:sldChg chg="del">
        <pc:chgData name="Abu Musa Sakib" userId="6e3b8a1c-7709-4363-bba8-506a8e50592c" providerId="ADAL" clId="{0F1E0953-0828-4C9C-A7CF-4AB72BB5F5D3}" dt="2021-01-22T15:16:19.675" v="2322" actId="47"/>
        <pc:sldMkLst>
          <pc:docMk/>
          <pc:sldMk cId="1105112490" sldId="394"/>
        </pc:sldMkLst>
      </pc:sldChg>
      <pc:sldChg chg="del">
        <pc:chgData name="Abu Musa Sakib" userId="6e3b8a1c-7709-4363-bba8-506a8e50592c" providerId="ADAL" clId="{0F1E0953-0828-4C9C-A7CF-4AB72BB5F5D3}" dt="2021-01-22T15:16:19.675" v="2322" actId="47"/>
        <pc:sldMkLst>
          <pc:docMk/>
          <pc:sldMk cId="265270105" sldId="395"/>
        </pc:sldMkLst>
      </pc:sldChg>
      <pc:sldChg chg="del">
        <pc:chgData name="Abu Musa Sakib" userId="6e3b8a1c-7709-4363-bba8-506a8e50592c" providerId="ADAL" clId="{0F1E0953-0828-4C9C-A7CF-4AB72BB5F5D3}" dt="2021-01-22T15:16:19.675" v="2322" actId="47"/>
        <pc:sldMkLst>
          <pc:docMk/>
          <pc:sldMk cId="1780303131" sldId="396"/>
        </pc:sldMkLst>
      </pc:sldChg>
      <pc:sldChg chg="del">
        <pc:chgData name="Abu Musa Sakib" userId="6e3b8a1c-7709-4363-bba8-506a8e50592c" providerId="ADAL" clId="{0F1E0953-0828-4C9C-A7CF-4AB72BB5F5D3}" dt="2021-01-22T15:16:19.675" v="2322" actId="47"/>
        <pc:sldMkLst>
          <pc:docMk/>
          <pc:sldMk cId="1654928667" sldId="397"/>
        </pc:sldMkLst>
      </pc:sldChg>
      <pc:sldChg chg="del">
        <pc:chgData name="Abu Musa Sakib" userId="6e3b8a1c-7709-4363-bba8-506a8e50592c" providerId="ADAL" clId="{0F1E0953-0828-4C9C-A7CF-4AB72BB5F5D3}" dt="2021-01-22T15:16:19.675" v="2322" actId="47"/>
        <pc:sldMkLst>
          <pc:docMk/>
          <pc:sldMk cId="970478154" sldId="398"/>
        </pc:sldMkLst>
      </pc:sldChg>
      <pc:sldChg chg="del">
        <pc:chgData name="Abu Musa Sakib" userId="6e3b8a1c-7709-4363-bba8-506a8e50592c" providerId="ADAL" clId="{0F1E0953-0828-4C9C-A7CF-4AB72BB5F5D3}" dt="2021-01-22T15:16:19.675" v="2322" actId="47"/>
        <pc:sldMkLst>
          <pc:docMk/>
          <pc:sldMk cId="3736692251" sldId="399"/>
        </pc:sldMkLst>
      </pc:sldChg>
      <pc:sldChg chg="del">
        <pc:chgData name="Abu Musa Sakib" userId="6e3b8a1c-7709-4363-bba8-506a8e50592c" providerId="ADAL" clId="{0F1E0953-0828-4C9C-A7CF-4AB72BB5F5D3}" dt="2021-01-22T15:16:19.675" v="2322" actId="47"/>
        <pc:sldMkLst>
          <pc:docMk/>
          <pc:sldMk cId="1333328456" sldId="400"/>
        </pc:sldMkLst>
      </pc:sldChg>
      <pc:sldChg chg="del">
        <pc:chgData name="Abu Musa Sakib" userId="6e3b8a1c-7709-4363-bba8-506a8e50592c" providerId="ADAL" clId="{0F1E0953-0828-4C9C-A7CF-4AB72BB5F5D3}" dt="2021-01-22T15:16:19.675" v="2322" actId="47"/>
        <pc:sldMkLst>
          <pc:docMk/>
          <pc:sldMk cId="846628636" sldId="401"/>
        </pc:sldMkLst>
      </pc:sldChg>
      <pc:sldChg chg="del">
        <pc:chgData name="Abu Musa Sakib" userId="6e3b8a1c-7709-4363-bba8-506a8e50592c" providerId="ADAL" clId="{0F1E0953-0828-4C9C-A7CF-4AB72BB5F5D3}" dt="2021-01-22T15:16:19.675" v="2322" actId="47"/>
        <pc:sldMkLst>
          <pc:docMk/>
          <pc:sldMk cId="3567547390" sldId="402"/>
        </pc:sldMkLst>
      </pc:sldChg>
      <pc:sldChg chg="del">
        <pc:chgData name="Abu Musa Sakib" userId="6e3b8a1c-7709-4363-bba8-506a8e50592c" providerId="ADAL" clId="{0F1E0953-0828-4C9C-A7CF-4AB72BB5F5D3}" dt="2021-01-22T15:16:19.675" v="2322" actId="47"/>
        <pc:sldMkLst>
          <pc:docMk/>
          <pc:sldMk cId="1702709659" sldId="403"/>
        </pc:sldMkLst>
      </pc:sldChg>
      <pc:sldChg chg="del">
        <pc:chgData name="Abu Musa Sakib" userId="6e3b8a1c-7709-4363-bba8-506a8e50592c" providerId="ADAL" clId="{0F1E0953-0828-4C9C-A7CF-4AB72BB5F5D3}" dt="2021-01-22T15:16:19.675" v="2322" actId="47"/>
        <pc:sldMkLst>
          <pc:docMk/>
          <pc:sldMk cId="1362167029" sldId="404"/>
        </pc:sldMkLst>
      </pc:sldChg>
      <pc:sldChg chg="del">
        <pc:chgData name="Abu Musa Sakib" userId="6e3b8a1c-7709-4363-bba8-506a8e50592c" providerId="ADAL" clId="{0F1E0953-0828-4C9C-A7CF-4AB72BB5F5D3}" dt="2021-01-22T15:16:19.675" v="2322" actId="47"/>
        <pc:sldMkLst>
          <pc:docMk/>
          <pc:sldMk cId="1440707219" sldId="405"/>
        </pc:sldMkLst>
      </pc:sldChg>
      <pc:sldChg chg="del">
        <pc:chgData name="Abu Musa Sakib" userId="6e3b8a1c-7709-4363-bba8-506a8e50592c" providerId="ADAL" clId="{0F1E0953-0828-4C9C-A7CF-4AB72BB5F5D3}" dt="2021-01-22T15:16:19.675" v="2322" actId="47"/>
        <pc:sldMkLst>
          <pc:docMk/>
          <pc:sldMk cId="55076814" sldId="406"/>
        </pc:sldMkLst>
      </pc:sldChg>
      <pc:sldChg chg="del">
        <pc:chgData name="Abu Musa Sakib" userId="6e3b8a1c-7709-4363-bba8-506a8e50592c" providerId="ADAL" clId="{0F1E0953-0828-4C9C-A7CF-4AB72BB5F5D3}" dt="2021-01-22T15:16:19.675" v="2322" actId="47"/>
        <pc:sldMkLst>
          <pc:docMk/>
          <pc:sldMk cId="2524224837" sldId="407"/>
        </pc:sldMkLst>
      </pc:sldChg>
      <pc:sldChg chg="del">
        <pc:chgData name="Abu Musa Sakib" userId="6e3b8a1c-7709-4363-bba8-506a8e50592c" providerId="ADAL" clId="{0F1E0953-0828-4C9C-A7CF-4AB72BB5F5D3}" dt="2021-01-22T15:16:19.675" v="2322" actId="47"/>
        <pc:sldMkLst>
          <pc:docMk/>
          <pc:sldMk cId="1435150457" sldId="408"/>
        </pc:sldMkLst>
      </pc:sldChg>
      <pc:sldChg chg="del">
        <pc:chgData name="Abu Musa Sakib" userId="6e3b8a1c-7709-4363-bba8-506a8e50592c" providerId="ADAL" clId="{0F1E0953-0828-4C9C-A7CF-4AB72BB5F5D3}" dt="2021-01-22T15:16:19.675" v="2322" actId="47"/>
        <pc:sldMkLst>
          <pc:docMk/>
          <pc:sldMk cId="948931813" sldId="409"/>
        </pc:sldMkLst>
      </pc:sldChg>
      <pc:sldChg chg="del">
        <pc:chgData name="Abu Musa Sakib" userId="6e3b8a1c-7709-4363-bba8-506a8e50592c" providerId="ADAL" clId="{0F1E0953-0828-4C9C-A7CF-4AB72BB5F5D3}" dt="2021-01-22T15:16:19.675" v="2322" actId="47"/>
        <pc:sldMkLst>
          <pc:docMk/>
          <pc:sldMk cId="3906937313" sldId="410"/>
        </pc:sldMkLst>
      </pc:sldChg>
      <pc:sldChg chg="del">
        <pc:chgData name="Abu Musa Sakib" userId="6e3b8a1c-7709-4363-bba8-506a8e50592c" providerId="ADAL" clId="{0F1E0953-0828-4C9C-A7CF-4AB72BB5F5D3}" dt="2021-01-22T15:16:19.675" v="2322" actId="47"/>
        <pc:sldMkLst>
          <pc:docMk/>
          <pc:sldMk cId="1568216879" sldId="411"/>
        </pc:sldMkLst>
      </pc:sldChg>
      <pc:sldChg chg="del">
        <pc:chgData name="Abu Musa Sakib" userId="6e3b8a1c-7709-4363-bba8-506a8e50592c" providerId="ADAL" clId="{0F1E0953-0828-4C9C-A7CF-4AB72BB5F5D3}" dt="2021-01-22T15:16:19.675" v="2322" actId="47"/>
        <pc:sldMkLst>
          <pc:docMk/>
          <pc:sldMk cId="2921276754" sldId="412"/>
        </pc:sldMkLst>
      </pc:sldChg>
      <pc:sldChg chg="del">
        <pc:chgData name="Abu Musa Sakib" userId="6e3b8a1c-7709-4363-bba8-506a8e50592c" providerId="ADAL" clId="{0F1E0953-0828-4C9C-A7CF-4AB72BB5F5D3}" dt="2021-01-22T15:16:19.675" v="2322" actId="47"/>
        <pc:sldMkLst>
          <pc:docMk/>
          <pc:sldMk cId="1971866606" sldId="413"/>
        </pc:sldMkLst>
      </pc:sldChg>
      <pc:sldChg chg="del">
        <pc:chgData name="Abu Musa Sakib" userId="6e3b8a1c-7709-4363-bba8-506a8e50592c" providerId="ADAL" clId="{0F1E0953-0828-4C9C-A7CF-4AB72BB5F5D3}" dt="2021-01-22T15:16:19.675" v="2322" actId="47"/>
        <pc:sldMkLst>
          <pc:docMk/>
          <pc:sldMk cId="3081280126" sldId="414"/>
        </pc:sldMkLst>
      </pc:sldChg>
      <pc:sldChg chg="del">
        <pc:chgData name="Abu Musa Sakib" userId="6e3b8a1c-7709-4363-bba8-506a8e50592c" providerId="ADAL" clId="{0F1E0953-0828-4C9C-A7CF-4AB72BB5F5D3}" dt="2021-01-22T15:16:19.675" v="2322" actId="47"/>
        <pc:sldMkLst>
          <pc:docMk/>
          <pc:sldMk cId="3728215556" sldId="415"/>
        </pc:sldMkLst>
      </pc:sldChg>
      <pc:sldChg chg="del">
        <pc:chgData name="Abu Musa Sakib" userId="6e3b8a1c-7709-4363-bba8-506a8e50592c" providerId="ADAL" clId="{0F1E0953-0828-4C9C-A7CF-4AB72BB5F5D3}" dt="2021-01-22T15:16:19.675" v="2322" actId="47"/>
        <pc:sldMkLst>
          <pc:docMk/>
          <pc:sldMk cId="301581890" sldId="416"/>
        </pc:sldMkLst>
      </pc:sldChg>
      <pc:sldChg chg="del">
        <pc:chgData name="Abu Musa Sakib" userId="6e3b8a1c-7709-4363-bba8-506a8e50592c" providerId="ADAL" clId="{0F1E0953-0828-4C9C-A7CF-4AB72BB5F5D3}" dt="2021-01-22T15:16:19.675" v="2322" actId="47"/>
        <pc:sldMkLst>
          <pc:docMk/>
          <pc:sldMk cId="540435873" sldId="417"/>
        </pc:sldMkLst>
      </pc:sldChg>
      <pc:sldChg chg="del">
        <pc:chgData name="Abu Musa Sakib" userId="6e3b8a1c-7709-4363-bba8-506a8e50592c" providerId="ADAL" clId="{0F1E0953-0828-4C9C-A7CF-4AB72BB5F5D3}" dt="2021-01-22T15:16:19.675" v="2322" actId="47"/>
        <pc:sldMkLst>
          <pc:docMk/>
          <pc:sldMk cId="207847599" sldId="418"/>
        </pc:sldMkLst>
      </pc:sldChg>
      <pc:sldChg chg="del">
        <pc:chgData name="Abu Musa Sakib" userId="6e3b8a1c-7709-4363-bba8-506a8e50592c" providerId="ADAL" clId="{0F1E0953-0828-4C9C-A7CF-4AB72BB5F5D3}" dt="2021-01-22T15:16:19.675" v="2322" actId="47"/>
        <pc:sldMkLst>
          <pc:docMk/>
          <pc:sldMk cId="3052092269" sldId="419"/>
        </pc:sldMkLst>
      </pc:sldChg>
      <pc:sldChg chg="del">
        <pc:chgData name="Abu Musa Sakib" userId="6e3b8a1c-7709-4363-bba8-506a8e50592c" providerId="ADAL" clId="{0F1E0953-0828-4C9C-A7CF-4AB72BB5F5D3}" dt="2021-01-22T15:16:19.675" v="2322" actId="47"/>
        <pc:sldMkLst>
          <pc:docMk/>
          <pc:sldMk cId="191367354" sldId="420"/>
        </pc:sldMkLst>
      </pc:sldChg>
      <pc:sldChg chg="del">
        <pc:chgData name="Abu Musa Sakib" userId="6e3b8a1c-7709-4363-bba8-506a8e50592c" providerId="ADAL" clId="{0F1E0953-0828-4C9C-A7CF-4AB72BB5F5D3}" dt="2021-01-22T15:16:19.675" v="2322" actId="47"/>
        <pc:sldMkLst>
          <pc:docMk/>
          <pc:sldMk cId="21347179" sldId="421"/>
        </pc:sldMkLst>
      </pc:sldChg>
      <pc:sldChg chg="del">
        <pc:chgData name="Abu Musa Sakib" userId="6e3b8a1c-7709-4363-bba8-506a8e50592c" providerId="ADAL" clId="{0F1E0953-0828-4C9C-A7CF-4AB72BB5F5D3}" dt="2021-01-22T15:16:19.675" v="2322" actId="47"/>
        <pc:sldMkLst>
          <pc:docMk/>
          <pc:sldMk cId="3784570755" sldId="422"/>
        </pc:sldMkLst>
      </pc:sldChg>
      <pc:sldChg chg="del">
        <pc:chgData name="Abu Musa Sakib" userId="6e3b8a1c-7709-4363-bba8-506a8e50592c" providerId="ADAL" clId="{0F1E0953-0828-4C9C-A7CF-4AB72BB5F5D3}" dt="2021-01-22T15:16:19.675" v="2322" actId="47"/>
        <pc:sldMkLst>
          <pc:docMk/>
          <pc:sldMk cId="313442655" sldId="423"/>
        </pc:sldMkLst>
      </pc:sldChg>
      <pc:sldChg chg="del">
        <pc:chgData name="Abu Musa Sakib" userId="6e3b8a1c-7709-4363-bba8-506a8e50592c" providerId="ADAL" clId="{0F1E0953-0828-4C9C-A7CF-4AB72BB5F5D3}" dt="2021-01-22T15:16:19.675" v="2322" actId="47"/>
        <pc:sldMkLst>
          <pc:docMk/>
          <pc:sldMk cId="3531827567" sldId="424"/>
        </pc:sldMkLst>
      </pc:sldChg>
      <pc:sldChg chg="del">
        <pc:chgData name="Abu Musa Sakib" userId="6e3b8a1c-7709-4363-bba8-506a8e50592c" providerId="ADAL" clId="{0F1E0953-0828-4C9C-A7CF-4AB72BB5F5D3}" dt="2021-01-22T15:16:19.675" v="2322" actId="47"/>
        <pc:sldMkLst>
          <pc:docMk/>
          <pc:sldMk cId="1699177747" sldId="425"/>
        </pc:sldMkLst>
      </pc:sldChg>
      <pc:sldChg chg="del">
        <pc:chgData name="Abu Musa Sakib" userId="6e3b8a1c-7709-4363-bba8-506a8e50592c" providerId="ADAL" clId="{0F1E0953-0828-4C9C-A7CF-4AB72BB5F5D3}" dt="2021-01-22T15:16:19.675" v="2322" actId="47"/>
        <pc:sldMkLst>
          <pc:docMk/>
          <pc:sldMk cId="3612597747" sldId="426"/>
        </pc:sldMkLst>
      </pc:sldChg>
      <pc:sldChg chg="del">
        <pc:chgData name="Abu Musa Sakib" userId="6e3b8a1c-7709-4363-bba8-506a8e50592c" providerId="ADAL" clId="{0F1E0953-0828-4C9C-A7CF-4AB72BB5F5D3}" dt="2021-01-22T15:16:19.675" v="2322" actId="47"/>
        <pc:sldMkLst>
          <pc:docMk/>
          <pc:sldMk cId="1544366627" sldId="427"/>
        </pc:sldMkLst>
      </pc:sldChg>
      <pc:sldChg chg="del">
        <pc:chgData name="Abu Musa Sakib" userId="6e3b8a1c-7709-4363-bba8-506a8e50592c" providerId="ADAL" clId="{0F1E0953-0828-4C9C-A7CF-4AB72BB5F5D3}" dt="2021-01-22T15:16:19.675" v="2322" actId="47"/>
        <pc:sldMkLst>
          <pc:docMk/>
          <pc:sldMk cId="2553155513" sldId="428"/>
        </pc:sldMkLst>
      </pc:sldChg>
      <pc:sldChg chg="del">
        <pc:chgData name="Abu Musa Sakib" userId="6e3b8a1c-7709-4363-bba8-506a8e50592c" providerId="ADAL" clId="{0F1E0953-0828-4C9C-A7CF-4AB72BB5F5D3}" dt="2021-01-22T15:16:19.675" v="2322" actId="47"/>
        <pc:sldMkLst>
          <pc:docMk/>
          <pc:sldMk cId="2326362188" sldId="429"/>
        </pc:sldMkLst>
      </pc:sldChg>
      <pc:sldChg chg="del">
        <pc:chgData name="Abu Musa Sakib" userId="6e3b8a1c-7709-4363-bba8-506a8e50592c" providerId="ADAL" clId="{0F1E0953-0828-4C9C-A7CF-4AB72BB5F5D3}" dt="2021-01-22T15:16:19.675" v="2322" actId="47"/>
        <pc:sldMkLst>
          <pc:docMk/>
          <pc:sldMk cId="2293160875" sldId="430"/>
        </pc:sldMkLst>
      </pc:sldChg>
      <pc:sldChg chg="del">
        <pc:chgData name="Abu Musa Sakib" userId="6e3b8a1c-7709-4363-bba8-506a8e50592c" providerId="ADAL" clId="{0F1E0953-0828-4C9C-A7CF-4AB72BB5F5D3}" dt="2021-01-22T15:16:19.675" v="2322" actId="47"/>
        <pc:sldMkLst>
          <pc:docMk/>
          <pc:sldMk cId="1569070707" sldId="431"/>
        </pc:sldMkLst>
      </pc:sldChg>
      <pc:sldChg chg="del">
        <pc:chgData name="Abu Musa Sakib" userId="6e3b8a1c-7709-4363-bba8-506a8e50592c" providerId="ADAL" clId="{0F1E0953-0828-4C9C-A7CF-4AB72BB5F5D3}" dt="2021-01-22T15:16:19.675" v="2322" actId="47"/>
        <pc:sldMkLst>
          <pc:docMk/>
          <pc:sldMk cId="3604995654" sldId="432"/>
        </pc:sldMkLst>
      </pc:sldChg>
      <pc:sldChg chg="del">
        <pc:chgData name="Abu Musa Sakib" userId="6e3b8a1c-7709-4363-bba8-506a8e50592c" providerId="ADAL" clId="{0F1E0953-0828-4C9C-A7CF-4AB72BB5F5D3}" dt="2021-01-22T15:16:19.675" v="2322" actId="47"/>
        <pc:sldMkLst>
          <pc:docMk/>
          <pc:sldMk cId="1954774228" sldId="433"/>
        </pc:sldMkLst>
      </pc:sldChg>
      <pc:sldChg chg="del">
        <pc:chgData name="Abu Musa Sakib" userId="6e3b8a1c-7709-4363-bba8-506a8e50592c" providerId="ADAL" clId="{0F1E0953-0828-4C9C-A7CF-4AB72BB5F5D3}" dt="2021-01-22T15:16:19.675" v="2322" actId="47"/>
        <pc:sldMkLst>
          <pc:docMk/>
          <pc:sldMk cId="1494424572" sldId="434"/>
        </pc:sldMkLst>
      </pc:sldChg>
      <pc:sldChg chg="del">
        <pc:chgData name="Abu Musa Sakib" userId="6e3b8a1c-7709-4363-bba8-506a8e50592c" providerId="ADAL" clId="{0F1E0953-0828-4C9C-A7CF-4AB72BB5F5D3}" dt="2021-01-22T15:16:19.675" v="2322" actId="47"/>
        <pc:sldMkLst>
          <pc:docMk/>
          <pc:sldMk cId="4101951845" sldId="435"/>
        </pc:sldMkLst>
      </pc:sldChg>
      <pc:sldChg chg="del">
        <pc:chgData name="Abu Musa Sakib" userId="6e3b8a1c-7709-4363-bba8-506a8e50592c" providerId="ADAL" clId="{0F1E0953-0828-4C9C-A7CF-4AB72BB5F5D3}" dt="2021-01-22T15:16:19.675" v="2322" actId="47"/>
        <pc:sldMkLst>
          <pc:docMk/>
          <pc:sldMk cId="616772146" sldId="436"/>
        </pc:sldMkLst>
      </pc:sldChg>
      <pc:sldChg chg="del">
        <pc:chgData name="Abu Musa Sakib" userId="6e3b8a1c-7709-4363-bba8-506a8e50592c" providerId="ADAL" clId="{0F1E0953-0828-4C9C-A7CF-4AB72BB5F5D3}" dt="2021-01-22T15:16:19.675" v="2322" actId="47"/>
        <pc:sldMkLst>
          <pc:docMk/>
          <pc:sldMk cId="884974510" sldId="437"/>
        </pc:sldMkLst>
      </pc:sldChg>
      <pc:sldChg chg="del">
        <pc:chgData name="Abu Musa Sakib" userId="6e3b8a1c-7709-4363-bba8-506a8e50592c" providerId="ADAL" clId="{0F1E0953-0828-4C9C-A7CF-4AB72BB5F5D3}" dt="2021-01-22T15:16:19.675" v="2322" actId="47"/>
        <pc:sldMkLst>
          <pc:docMk/>
          <pc:sldMk cId="3504013214" sldId="438"/>
        </pc:sldMkLst>
      </pc:sldChg>
      <pc:sldChg chg="del">
        <pc:chgData name="Abu Musa Sakib" userId="6e3b8a1c-7709-4363-bba8-506a8e50592c" providerId="ADAL" clId="{0F1E0953-0828-4C9C-A7CF-4AB72BB5F5D3}" dt="2021-01-22T15:16:19.675" v="2322" actId="47"/>
        <pc:sldMkLst>
          <pc:docMk/>
          <pc:sldMk cId="1799838882" sldId="439"/>
        </pc:sldMkLst>
      </pc:sldChg>
      <pc:sldChg chg="del">
        <pc:chgData name="Abu Musa Sakib" userId="6e3b8a1c-7709-4363-bba8-506a8e50592c" providerId="ADAL" clId="{0F1E0953-0828-4C9C-A7CF-4AB72BB5F5D3}" dt="2021-01-22T15:16:19.675" v="2322" actId="47"/>
        <pc:sldMkLst>
          <pc:docMk/>
          <pc:sldMk cId="661762703" sldId="440"/>
        </pc:sldMkLst>
      </pc:sldChg>
      <pc:sldChg chg="del">
        <pc:chgData name="Abu Musa Sakib" userId="6e3b8a1c-7709-4363-bba8-506a8e50592c" providerId="ADAL" clId="{0F1E0953-0828-4C9C-A7CF-4AB72BB5F5D3}" dt="2021-01-22T15:16:19.675" v="2322" actId="47"/>
        <pc:sldMkLst>
          <pc:docMk/>
          <pc:sldMk cId="1437509740" sldId="441"/>
        </pc:sldMkLst>
      </pc:sldChg>
      <pc:sldChg chg="del">
        <pc:chgData name="Abu Musa Sakib" userId="6e3b8a1c-7709-4363-bba8-506a8e50592c" providerId="ADAL" clId="{0F1E0953-0828-4C9C-A7CF-4AB72BB5F5D3}" dt="2021-01-22T15:16:19.675" v="2322" actId="47"/>
        <pc:sldMkLst>
          <pc:docMk/>
          <pc:sldMk cId="662248776" sldId="442"/>
        </pc:sldMkLst>
      </pc:sldChg>
      <pc:sldChg chg="del">
        <pc:chgData name="Abu Musa Sakib" userId="6e3b8a1c-7709-4363-bba8-506a8e50592c" providerId="ADAL" clId="{0F1E0953-0828-4C9C-A7CF-4AB72BB5F5D3}" dt="2021-01-22T15:16:19.675" v="2322" actId="47"/>
        <pc:sldMkLst>
          <pc:docMk/>
          <pc:sldMk cId="1302852504" sldId="443"/>
        </pc:sldMkLst>
      </pc:sldChg>
      <pc:sldChg chg="del">
        <pc:chgData name="Abu Musa Sakib" userId="6e3b8a1c-7709-4363-bba8-506a8e50592c" providerId="ADAL" clId="{0F1E0953-0828-4C9C-A7CF-4AB72BB5F5D3}" dt="2021-01-22T15:16:19.675" v="2322" actId="47"/>
        <pc:sldMkLst>
          <pc:docMk/>
          <pc:sldMk cId="315039068" sldId="444"/>
        </pc:sldMkLst>
      </pc:sldChg>
      <pc:sldChg chg="del">
        <pc:chgData name="Abu Musa Sakib" userId="6e3b8a1c-7709-4363-bba8-506a8e50592c" providerId="ADAL" clId="{0F1E0953-0828-4C9C-A7CF-4AB72BB5F5D3}" dt="2021-01-22T15:16:19.675" v="2322" actId="47"/>
        <pc:sldMkLst>
          <pc:docMk/>
          <pc:sldMk cId="1783780871" sldId="445"/>
        </pc:sldMkLst>
      </pc:sldChg>
      <pc:sldChg chg="del">
        <pc:chgData name="Abu Musa Sakib" userId="6e3b8a1c-7709-4363-bba8-506a8e50592c" providerId="ADAL" clId="{0F1E0953-0828-4C9C-A7CF-4AB72BB5F5D3}" dt="2021-01-22T15:16:19.675" v="2322" actId="47"/>
        <pc:sldMkLst>
          <pc:docMk/>
          <pc:sldMk cId="1828355843" sldId="446"/>
        </pc:sldMkLst>
      </pc:sldChg>
      <pc:sldChg chg="del">
        <pc:chgData name="Abu Musa Sakib" userId="6e3b8a1c-7709-4363-bba8-506a8e50592c" providerId="ADAL" clId="{0F1E0953-0828-4C9C-A7CF-4AB72BB5F5D3}" dt="2021-01-22T15:16:19.675" v="2322" actId="47"/>
        <pc:sldMkLst>
          <pc:docMk/>
          <pc:sldMk cId="3042332148" sldId="447"/>
        </pc:sldMkLst>
      </pc:sldChg>
      <pc:sldChg chg="del">
        <pc:chgData name="Abu Musa Sakib" userId="6e3b8a1c-7709-4363-bba8-506a8e50592c" providerId="ADAL" clId="{0F1E0953-0828-4C9C-A7CF-4AB72BB5F5D3}" dt="2021-01-22T15:16:19.675" v="2322" actId="47"/>
        <pc:sldMkLst>
          <pc:docMk/>
          <pc:sldMk cId="4172334553" sldId="448"/>
        </pc:sldMkLst>
      </pc:sldChg>
      <pc:sldChg chg="del">
        <pc:chgData name="Abu Musa Sakib" userId="6e3b8a1c-7709-4363-bba8-506a8e50592c" providerId="ADAL" clId="{0F1E0953-0828-4C9C-A7CF-4AB72BB5F5D3}" dt="2021-01-22T15:16:19.675" v="2322" actId="47"/>
        <pc:sldMkLst>
          <pc:docMk/>
          <pc:sldMk cId="814436154" sldId="449"/>
        </pc:sldMkLst>
      </pc:sldChg>
      <pc:sldChg chg="del">
        <pc:chgData name="Abu Musa Sakib" userId="6e3b8a1c-7709-4363-bba8-506a8e50592c" providerId="ADAL" clId="{0F1E0953-0828-4C9C-A7CF-4AB72BB5F5D3}" dt="2021-01-22T15:16:19.675" v="2322" actId="47"/>
        <pc:sldMkLst>
          <pc:docMk/>
          <pc:sldMk cId="1587494141" sldId="450"/>
        </pc:sldMkLst>
      </pc:sldChg>
      <pc:sldChg chg="del">
        <pc:chgData name="Abu Musa Sakib" userId="6e3b8a1c-7709-4363-bba8-506a8e50592c" providerId="ADAL" clId="{0F1E0953-0828-4C9C-A7CF-4AB72BB5F5D3}" dt="2021-01-22T15:16:19.675" v="2322" actId="47"/>
        <pc:sldMkLst>
          <pc:docMk/>
          <pc:sldMk cId="2209564983" sldId="451"/>
        </pc:sldMkLst>
      </pc:sldChg>
      <pc:sldChg chg="del">
        <pc:chgData name="Abu Musa Sakib" userId="6e3b8a1c-7709-4363-bba8-506a8e50592c" providerId="ADAL" clId="{0F1E0953-0828-4C9C-A7CF-4AB72BB5F5D3}" dt="2021-01-22T15:16:19.675" v="2322" actId="47"/>
        <pc:sldMkLst>
          <pc:docMk/>
          <pc:sldMk cId="2651426653" sldId="452"/>
        </pc:sldMkLst>
      </pc:sldChg>
      <pc:sldChg chg="del">
        <pc:chgData name="Abu Musa Sakib" userId="6e3b8a1c-7709-4363-bba8-506a8e50592c" providerId="ADAL" clId="{0F1E0953-0828-4C9C-A7CF-4AB72BB5F5D3}" dt="2021-01-22T15:16:19.675" v="2322" actId="47"/>
        <pc:sldMkLst>
          <pc:docMk/>
          <pc:sldMk cId="3775543792" sldId="453"/>
        </pc:sldMkLst>
      </pc:sldChg>
      <pc:sldChg chg="del">
        <pc:chgData name="Abu Musa Sakib" userId="6e3b8a1c-7709-4363-bba8-506a8e50592c" providerId="ADAL" clId="{0F1E0953-0828-4C9C-A7CF-4AB72BB5F5D3}" dt="2021-01-22T15:16:19.675" v="2322" actId="47"/>
        <pc:sldMkLst>
          <pc:docMk/>
          <pc:sldMk cId="2464946303" sldId="454"/>
        </pc:sldMkLst>
      </pc:sldChg>
      <pc:sldChg chg="del">
        <pc:chgData name="Abu Musa Sakib" userId="6e3b8a1c-7709-4363-bba8-506a8e50592c" providerId="ADAL" clId="{0F1E0953-0828-4C9C-A7CF-4AB72BB5F5D3}" dt="2021-01-22T15:16:19.675" v="2322" actId="47"/>
        <pc:sldMkLst>
          <pc:docMk/>
          <pc:sldMk cId="3805580454" sldId="455"/>
        </pc:sldMkLst>
      </pc:sldChg>
      <pc:sldChg chg="del">
        <pc:chgData name="Abu Musa Sakib" userId="6e3b8a1c-7709-4363-bba8-506a8e50592c" providerId="ADAL" clId="{0F1E0953-0828-4C9C-A7CF-4AB72BB5F5D3}" dt="2021-01-22T15:16:19.675" v="2322" actId="47"/>
        <pc:sldMkLst>
          <pc:docMk/>
          <pc:sldMk cId="2036607105" sldId="456"/>
        </pc:sldMkLst>
      </pc:sldChg>
    </pc:docChg>
  </pc:docChgLst>
  <pc:docChgLst>
    <pc:chgData name="Fatematuz  Jahura" userId="S::1830481@iub.edu.bd::11dcac72-9f10-4355-89a2-e3ca29e6f6f9" providerId="AD" clId="Web-{E31330DD-ED5A-3424-6F49-F143ED765884}"/>
    <pc:docChg chg="modSld">
      <pc:chgData name="Fatematuz  Jahura" userId="S::1830481@iub.edu.bd::11dcac72-9f10-4355-89a2-e3ca29e6f6f9" providerId="AD" clId="Web-{E31330DD-ED5A-3424-6F49-F143ED765884}" dt="2021-01-22T04:25:32.650" v="4" actId="14100"/>
      <pc:docMkLst>
        <pc:docMk/>
      </pc:docMkLst>
      <pc:sldChg chg="modSp">
        <pc:chgData name="Fatematuz  Jahura" userId="S::1830481@iub.edu.bd::11dcac72-9f10-4355-89a2-e3ca29e6f6f9" providerId="AD" clId="Web-{E31330DD-ED5A-3424-6F49-F143ED765884}" dt="2021-01-22T04:25:32.650" v="4" actId="14100"/>
        <pc:sldMkLst>
          <pc:docMk/>
          <pc:sldMk cId="0" sldId="285"/>
        </pc:sldMkLst>
        <pc:spChg chg="mod">
          <ac:chgData name="Fatematuz  Jahura" userId="S::1830481@iub.edu.bd::11dcac72-9f10-4355-89a2-e3ca29e6f6f9" providerId="AD" clId="Web-{E31330DD-ED5A-3424-6F49-F143ED765884}" dt="2021-01-22T04:25:32.650" v="4" actId="14100"/>
          <ac:spMkLst>
            <pc:docMk/>
            <pc:sldMk cId="0" sldId="285"/>
            <ac:spMk id="51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slideshare.net/sashi799/page-replacement-5025792"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afteracademy.com/blog/what-are-the-page-replacement-algorithm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athcs.emory.edu/~cheung/Courses/355/Syllabus/9-virtual-mem/LRU-replace.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Virtual_memory" TargetMode="External"/><Relationship Id="rId3" Type="http://schemas.openxmlformats.org/officeDocument/2006/relationships/hyperlink" Target="http://tutorialspoint.com/operating_system/os_virtual_memory.htm" TargetMode="External"/><Relationship Id="rId7" Type="http://schemas.openxmlformats.org/officeDocument/2006/relationships/hyperlink" Target="https://en.wikipedia.org/wiki/Virtual_memory#cite_note-6"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Memory_management_(operating_systems)" TargetMode="External"/><Relationship Id="rId5" Type="http://schemas.openxmlformats.org/officeDocument/2006/relationships/hyperlink" Target="https://en.wikipedia.org/wiki/Virtual_memory#cite_note-5" TargetMode="External"/><Relationship Id="rId10" Type="http://schemas.openxmlformats.org/officeDocument/2006/relationships/hyperlink" Target="https://www.utilizewindows.com/what-is-virtual-memory-and-why-do-we-need-it/" TargetMode="External"/><Relationship Id="rId4" Type="http://schemas.openxmlformats.org/officeDocument/2006/relationships/hyperlink" Target="https://en.wikipedia.org/wiki/Virtual_memory#cite_note-4" TargetMode="External"/><Relationship Id="rId9" Type="http://schemas.openxmlformats.org/officeDocument/2006/relationships/hyperlink" Target="https://searchstorage.techtarget.com/definition/virtual-memory#:~:text=Virtual%20memory%20uses%20hardware%20and%20software%20to%20allow,with%20up%20to%20around%204%20GB%20of%20RAM."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guru99.com/virtual-memory-in-operating-system.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guru99.com/virtual-memory-in-operating-system.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Drum_memory" TargetMode="External"/><Relationship Id="rId13" Type="http://schemas.openxmlformats.org/officeDocument/2006/relationships/hyperlink" Target="https://en.wikipedia.org/wiki/NORD-1" TargetMode="External"/><Relationship Id="rId18" Type="http://schemas.openxmlformats.org/officeDocument/2006/relationships/hyperlink" Target="https://en.wikipedia.org/wiki/Intel_80286" TargetMode="External"/><Relationship Id="rId3" Type="http://schemas.openxmlformats.org/officeDocument/2006/relationships/hyperlink" Target="https://en.wikipedia.org/wiki/University_of_Manchester" TargetMode="External"/><Relationship Id="rId21" Type="http://schemas.openxmlformats.org/officeDocument/2006/relationships/hyperlink" Target="https://en.wikipedia.org/wiki/Double_fault" TargetMode="External"/><Relationship Id="rId7" Type="http://schemas.openxmlformats.org/officeDocument/2006/relationships/hyperlink" Target="https://en.wikipedia.org/wiki/Magnetic_core_memory" TargetMode="External"/><Relationship Id="rId12" Type="http://schemas.openxmlformats.org/officeDocument/2006/relationships/hyperlink" Target="https://en.wikipedia.org/wiki/Minicomputer" TargetMode="External"/><Relationship Id="rId17" Type="http://schemas.openxmlformats.org/officeDocument/2006/relationships/hyperlink" Target="https://en.wikipedia.org/wiki/Protected_mode" TargetMode="External"/><Relationship Id="rId2" Type="http://schemas.openxmlformats.org/officeDocument/2006/relationships/slide" Target="../slides/slide5.xml"/><Relationship Id="rId16" Type="http://schemas.openxmlformats.org/officeDocument/2006/relationships/hyperlink" Target="https://en.wikipedia.org/wiki/X86" TargetMode="External"/><Relationship Id="rId20" Type="http://schemas.openxmlformats.org/officeDocument/2006/relationships/hyperlink" Target="https://en.wikipedia.org/wiki/Segmentation_(memory)" TargetMode="External"/><Relationship Id="rId1" Type="http://schemas.openxmlformats.org/officeDocument/2006/relationships/notesMaster" Target="../notesMasters/notesMaster1.xml"/><Relationship Id="rId6" Type="http://schemas.openxmlformats.org/officeDocument/2006/relationships/hyperlink" Target="https://en.wikipedia.org/wiki/Paging" TargetMode="External"/><Relationship Id="rId11" Type="http://schemas.openxmlformats.org/officeDocument/2006/relationships/hyperlink" Target="https://en.wikipedia.org/wiki/David_Sayre" TargetMode="External"/><Relationship Id="rId5" Type="http://schemas.openxmlformats.org/officeDocument/2006/relationships/hyperlink" Target="https://en.wikipedia.org/wiki/Atlas_Computer" TargetMode="External"/><Relationship Id="rId15" Type="http://schemas.openxmlformats.org/officeDocument/2006/relationships/hyperlink" Target="https://en.wikipedia.org/wiki/OpenVMS" TargetMode="External"/><Relationship Id="rId10" Type="http://schemas.openxmlformats.org/officeDocument/2006/relationships/hyperlink" Target="https://en.wikipedia.org/wiki/IBM" TargetMode="External"/><Relationship Id="rId19" Type="http://schemas.openxmlformats.org/officeDocument/2006/relationships/hyperlink" Target="https://en.wikipedia.org/wiki/Intel_80386" TargetMode="External"/><Relationship Id="rId4" Type="http://schemas.openxmlformats.org/officeDocument/2006/relationships/hyperlink" Target="https://en.wikipedia.org/wiki/Virtual_memory#cite_note-15" TargetMode="External"/><Relationship Id="rId9" Type="http://schemas.openxmlformats.org/officeDocument/2006/relationships/hyperlink" Target="https://en.wikipedia.org/wiki/Virtual_memory#cite_note-denning-10" TargetMode="External"/><Relationship Id="rId14" Type="http://schemas.openxmlformats.org/officeDocument/2006/relationships/hyperlink" Target="https://en.wikipedia.org/wiki/VAX" TargetMode="External"/><Relationship Id="rId22" Type="http://schemas.openxmlformats.org/officeDocument/2006/relationships/hyperlink" Target="https://en.wikipedia.org/wiki/Virtual_memory#Histor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Picture(book pg.284 .slide307)</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1.CPU generates logical address consisting of a logical page number plus the location within that page (x).</a:t>
            </a:r>
            <a:endParaRPr/>
          </a:p>
          <a:p>
            <a:pPr marL="0" lvl="0" indent="0" algn="l" rtl="0">
              <a:lnSpc>
                <a:spcPct val="100000"/>
              </a:lnSpc>
              <a:spcBef>
                <a:spcPts val="0"/>
              </a:spcBef>
              <a:spcAft>
                <a:spcPts val="0"/>
              </a:spcAft>
              <a:buSzPts val="1100"/>
              <a:buNone/>
            </a:pPr>
            <a:r>
              <a:rPr lang="en-US"/>
              <a:t>2.It must be mapped onto an actual (physical) main memory address by the operating system using mapper.</a:t>
            </a:r>
            <a:endParaRPr/>
          </a:p>
          <a:p>
            <a:pPr marL="0" lvl="0" indent="0" algn="l" rtl="0">
              <a:lnSpc>
                <a:spcPct val="100000"/>
              </a:lnSpc>
              <a:spcBef>
                <a:spcPts val="0"/>
              </a:spcBef>
              <a:spcAft>
                <a:spcPts val="0"/>
              </a:spcAft>
              <a:buSzPts val="1100"/>
              <a:buNone/>
            </a:pPr>
            <a:r>
              <a:rPr lang="en-US"/>
              <a:t>3.If the page is present in the main memory, CPU gets the requires data from the main memory.</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When the process references a page, and it’s unable to find the requested page in main, the processor treats it as a page fault, and transfers control of the program from the operating system. The operating system tries to read the page from hard disk. It should also get an empty page frame in RAM as a data container. If it is not possible to get an empty page frame, then the page referred by the process must be deleted from main memory.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US" sz="1300">
                <a:solidFill>
                  <a:srgbClr val="40424E"/>
                </a:solidFill>
                <a:highlight>
                  <a:srgbClr val="FFFFFF"/>
                </a:highlight>
              </a:rPr>
              <a:t>In an operating system that uses paging for memory management, a page replacement algorithm is needed to decide which page needs to be replaced when new page comes in.</a:t>
            </a:r>
            <a:endParaRPr/>
          </a:p>
          <a:p>
            <a:pPr marL="457200" lvl="0" indent="-298450" algn="l" rtl="0">
              <a:lnSpc>
                <a:spcPct val="100000"/>
              </a:lnSpc>
              <a:spcBef>
                <a:spcPts val="0"/>
              </a:spcBef>
              <a:spcAft>
                <a:spcPts val="0"/>
              </a:spcAft>
              <a:buSzPts val="1100"/>
              <a:buAutoNum type="arabicPeriod"/>
            </a:pPr>
            <a:r>
              <a:rPr lang="en-US"/>
              <a:t>If there is not enough frame where we can store the needed address or data, we replace the pages of the processes and remove data from RAM and write to disk in order to provide space for data of higher priority to store in RAM. </a:t>
            </a:r>
            <a:endParaRPr/>
          </a:p>
          <a:p>
            <a:pPr marL="457200" lvl="0" indent="-298450" algn="l" rtl="0">
              <a:lnSpc>
                <a:spcPct val="100000"/>
              </a:lnSpc>
              <a:spcBef>
                <a:spcPts val="0"/>
              </a:spcBef>
              <a:spcAft>
                <a:spcPts val="0"/>
              </a:spcAft>
              <a:buSzPts val="1100"/>
              <a:buAutoNum type="arabicPeriod"/>
            </a:pPr>
            <a:r>
              <a:rPr lang="en-US"/>
              <a:t>This process of removal is done using certain algorithms like FIFO, LIFO, MRU etc. which are called page replacement algorithms.</a:t>
            </a:r>
            <a:endParaRPr/>
          </a:p>
          <a:p>
            <a:pPr marL="457200" lvl="0" indent="-298450" algn="l" rtl="0">
              <a:lnSpc>
                <a:spcPct val="100000"/>
              </a:lnSpc>
              <a:spcBef>
                <a:spcPts val="0"/>
              </a:spcBef>
              <a:spcAft>
                <a:spcPts val="0"/>
              </a:spcAft>
              <a:buSzPts val="1100"/>
              <a:buAutoNum type="arabicPeriod"/>
            </a:pPr>
            <a:r>
              <a:rPr lang="en-US"/>
              <a:t>In all the algorithms, the more important data is given higher priority in RAM and least important one gets sent back to disk using “swapping out”.</a:t>
            </a:r>
            <a:endParaRPr/>
          </a:p>
          <a:p>
            <a:pPr marL="0" lvl="0" indent="0" algn="l" rtl="0">
              <a:lnSpc>
                <a:spcPct val="100000"/>
              </a:lnSpc>
              <a:spcBef>
                <a:spcPts val="0"/>
              </a:spcBef>
              <a:spcAft>
                <a:spcPts val="0"/>
              </a:spcAft>
              <a:buNone/>
            </a:pPr>
            <a:r>
              <a:rPr lang="en-US"/>
              <a:t>In a computer operating system that uses paging for virtual memory management, page replacement algorithms decide which memory pages to page out (swap out, write to disk) when a page of memory needs to be allocated.</a:t>
            </a:r>
            <a:endParaRPr/>
          </a:p>
          <a:p>
            <a:pPr marL="0" lvl="0" indent="0" algn="l" rtl="0">
              <a:lnSpc>
                <a:spcPct val="100000"/>
              </a:lnSpc>
              <a:spcBef>
                <a:spcPts val="0"/>
              </a:spcBef>
              <a:spcAft>
                <a:spcPts val="0"/>
              </a:spcAft>
              <a:buNone/>
            </a:pPr>
            <a:r>
              <a:rPr lang="en-US"/>
              <a:t>Paging happens when a page fault occurs and a free page cannot be used to satisfy the allocation, either because there are none, or because the number of free pages is lower than some threshold.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FIFO means First-in-first out. As I have said in the previous slide it is a page replacement algorithm. The FIFO algorithm selects the page for replacement that has been in the memory for longest time.</a:t>
            </a:r>
            <a:endParaRPr/>
          </a:p>
          <a:p>
            <a:pPr marL="0" lvl="0" indent="0" algn="l" rtl="0">
              <a:lnSpc>
                <a:spcPct val="100000"/>
              </a:lnSpc>
              <a:spcBef>
                <a:spcPts val="0"/>
              </a:spcBef>
              <a:spcAft>
                <a:spcPts val="0"/>
              </a:spcAft>
              <a:buSzPts val="1100"/>
              <a:buNone/>
            </a:pPr>
            <a:r>
              <a:rPr lang="en-US"/>
              <a:t>In this algorithm, the operating system keeps track of all pages in the memory in a queue, the oldest page is in the front of the queue. When a page needs to be replaced in the front of the queue is selected for remove. When there is a need for page replacement, the FIFO algorithm, swaps out the page at the front of the queue, that is the page which has been in the memory for the longest time.</a:t>
            </a:r>
            <a:endParaRPr/>
          </a:p>
          <a:p>
            <a:pPr marL="0" lvl="0" indent="0" algn="l" rtl="0">
              <a:lnSpc>
                <a:spcPct val="100000"/>
              </a:lnSpc>
              <a:spcBef>
                <a:spcPts val="0"/>
              </a:spcBef>
              <a:spcAft>
                <a:spcPts val="0"/>
              </a:spcAft>
              <a:buSzPts val="1100"/>
              <a:buNone/>
            </a:pPr>
            <a:r>
              <a:rPr lang="en-US"/>
              <a:t>When a new page must be loaded, the page recently brought in is removed. The page to be removed is easily determined because its identification number is at the top of the FIFO queue..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u="sng">
                <a:solidFill>
                  <a:schemeClr val="hlink"/>
                </a:solidFill>
                <a:hlinkClick r:id="rId3"/>
              </a:rPr>
              <a:t>https://www.slideshare.net/sashi799/page-replacement-5025792</a:t>
            </a:r>
            <a:endParaRPr/>
          </a:p>
          <a:p>
            <a:pPr marL="0" lvl="0" indent="0" algn="l" rtl="0">
              <a:lnSpc>
                <a:spcPct val="100000"/>
              </a:lnSpc>
              <a:spcBef>
                <a:spcPts val="0"/>
              </a:spcBef>
              <a:spcAft>
                <a:spcPts val="0"/>
              </a:spcAft>
              <a:buSzPts val="1100"/>
              <a:buNone/>
            </a:pPr>
            <a:r>
              <a:rPr lang="en-US" u="sng">
                <a:solidFill>
                  <a:schemeClr val="hlink"/>
                </a:solidFill>
                <a:hlinkClick r:id="rId4"/>
              </a:rPr>
              <a:t>https://afteracademy.com/blog/what-are-the-page-replacement-algorithms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aebe1bb29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aebe1bb29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Everything has some advantage and disadvantage . As like FIFO too. Its advantages are it is very Simple, Easy to understand and execute. The FIFO replacement policy has the advantage of being easy to implement. Under FIFO, purchases at the end of the period have no effect on cost of goods sold or net income.</a:t>
            </a:r>
          </a:p>
          <a:p>
            <a:pPr marL="0" lvl="0" indent="0" algn="l" rtl="0">
              <a:spcBef>
                <a:spcPts val="0"/>
              </a:spcBef>
              <a:spcAft>
                <a:spcPts val="0"/>
              </a:spcAft>
              <a:buNone/>
            </a:pPr>
            <a:endParaRPr lang="en-US"/>
          </a:p>
          <a:p>
            <a:pPr marL="0" lvl="0" indent="0" algn="l" rtl="0">
              <a:spcBef>
                <a:spcPts val="0"/>
              </a:spcBef>
              <a:spcAft>
                <a:spcPts val="0"/>
              </a:spcAft>
              <a:buNone/>
            </a:pPr>
            <a:r>
              <a:rPr lang="en-US"/>
              <a:t>It has the disadvantage that under certain circumstances pages are removed and loaded from memory too frequently.</a:t>
            </a:r>
            <a:endParaRPr/>
          </a:p>
          <a:p>
            <a:pPr marL="0" lvl="0" indent="0" algn="l" rtl="0">
              <a:spcBef>
                <a:spcPts val="0"/>
              </a:spcBef>
              <a:spcAft>
                <a:spcPts val="0"/>
              </a:spcAft>
              <a:buNone/>
            </a:pPr>
            <a:r>
              <a:rPr lang="en-US"/>
              <a:t>A page which is being accessed often may also get replaced because it arrived earlier than those present.</a:t>
            </a:r>
            <a:endParaRPr/>
          </a:p>
          <a:p>
            <a:pPr marL="0" lvl="0" indent="0" algn="l" rtl="0">
              <a:spcBef>
                <a:spcPts val="0"/>
              </a:spcBef>
              <a:spcAft>
                <a:spcPts val="0"/>
              </a:spcAft>
              <a:buNone/>
            </a:pPr>
            <a:r>
              <a:rPr lang="en-US"/>
              <a:t>A page which was referenced last may also get replaced, although there is high probability that the same page may be needed again .</a:t>
            </a:r>
          </a:p>
          <a:p>
            <a:pPr marL="0" lvl="0" indent="0" algn="l" rtl="0">
              <a:spcBef>
                <a:spcPts val="0"/>
              </a:spcBef>
              <a:spcAft>
                <a:spcPts val="0"/>
              </a:spcAft>
              <a:buNone/>
            </a:pPr>
            <a:endParaRPr lang="en-US"/>
          </a:p>
          <a:p>
            <a:pPr marL="0" lvl="0" indent="0" algn="l" rtl="0">
              <a:spcBef>
                <a:spcPts val="0"/>
              </a:spcBef>
              <a:spcAft>
                <a:spcPts val="0"/>
              </a:spcAft>
              <a:buNone/>
            </a:pPr>
            <a:r>
              <a:rPr lang="en-US"/>
              <a:t>So that the system needs to keep track of each frame. Sometimes it behaves abnormally. This behavior is called </a:t>
            </a:r>
            <a:r>
              <a:rPr lang="en-US" err="1"/>
              <a:t>Belady's</a:t>
            </a:r>
            <a:r>
              <a:rPr lang="en-US"/>
              <a:t> anomaly. Bad replacement choice increases the page fault rate and slow process execution.</a:t>
            </a:r>
          </a:p>
          <a:p>
            <a:pPr marL="0" lvl="0" indent="0" algn="l" rtl="0">
              <a:spcBef>
                <a:spcPts val="0"/>
              </a:spcBef>
              <a:spcAft>
                <a:spcPts val="0"/>
              </a:spcAft>
              <a:buNone/>
            </a:pPr>
            <a:endParaRPr/>
          </a:p>
          <a:p>
            <a:pPr marL="0" lvl="0" indent="0" algn="l" rtl="0">
              <a:spcBef>
                <a:spcPts val="0"/>
              </a:spcBef>
              <a:spcAft>
                <a:spcPts val="0"/>
              </a:spcAft>
              <a:buNone/>
            </a:pPr>
            <a:r>
              <a:rPr lang="en-US"/>
              <a:t>The process effectiveness is low. When we increase the number of frames while using FIFO, we are giving more memory to processes. So, page fault should decrease, but here the page faults are increasing.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u="sng">
              <a:solidFill>
                <a:schemeClr val="hlink"/>
              </a:solidFill>
              <a:hlinkClick r:id="rId3"/>
            </a:endParaRPr>
          </a:p>
          <a:p>
            <a:pPr marL="0" lvl="0" indent="0" algn="l" rtl="0">
              <a:lnSpc>
                <a:spcPct val="100000"/>
              </a:lnSpc>
              <a:spcBef>
                <a:spcPts val="0"/>
              </a:spcBef>
              <a:spcAft>
                <a:spcPts val="0"/>
              </a:spcAft>
              <a:buSzPts val="1100"/>
              <a:buNone/>
            </a:pPr>
            <a:r>
              <a:rPr lang="en-US" b="0" i="0">
                <a:solidFill>
                  <a:srgbClr val="40424E"/>
                </a:solidFill>
                <a:effectLst/>
                <a:latin typeface="urw-din"/>
              </a:rPr>
              <a:t>In operating systems that use paging for memory management, page replacement algorithm is needed to decide which page needed to be replaced when new page comes in. Whenever a new page is referred and not present in memory, page fault occurs and Operating System replaces one of the existing pages with newly needed page. Different page replacement algorithms suggest different ways to decide which page to replace. The target for all algorithms is to reduce number of page faults.</a:t>
            </a:r>
            <a:endParaRPr lang="en-US" u="sng">
              <a:solidFill>
                <a:schemeClr val="hlink"/>
              </a:solidFill>
              <a:hlinkClick r:id="rId3"/>
            </a:endParaRPr>
          </a:p>
          <a:p>
            <a:pPr marL="0" lvl="0" indent="0" algn="l" rtl="0">
              <a:lnSpc>
                <a:spcPct val="100000"/>
              </a:lnSpc>
              <a:spcBef>
                <a:spcPts val="0"/>
              </a:spcBef>
              <a:spcAft>
                <a:spcPts val="0"/>
              </a:spcAft>
              <a:buSzPts val="1100"/>
              <a:buNone/>
            </a:pPr>
            <a:r>
              <a:rPr lang="en-US" u="sng">
                <a:solidFill>
                  <a:schemeClr val="hlink"/>
                </a:solidFill>
                <a:hlinkClick r:id="rId3"/>
              </a:rPr>
              <a:t>http://www.mathcs.emory.edu/~cheung/Courses/355/Syllabus/9-virtual-mem/LRU-replace.html</a:t>
            </a:r>
            <a:endParaRPr lang="en-US" u="sng">
              <a:solidFill>
                <a:schemeClr val="hlink"/>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AutoNum type="arabicPeriod"/>
            </a:pPr>
            <a:r>
              <a:rPr lang="en-US"/>
              <a:t>LRU means least recently used page. It is also a page replacement algorithm keeps track of the page usage over a short period of time.</a:t>
            </a:r>
            <a:endParaRPr/>
          </a:p>
          <a:p>
            <a:pPr marL="457200" lvl="0" indent="-298450" algn="l" rtl="0">
              <a:lnSpc>
                <a:spcPct val="100000"/>
              </a:lnSpc>
              <a:spcBef>
                <a:spcPts val="0"/>
              </a:spcBef>
              <a:spcAft>
                <a:spcPts val="0"/>
              </a:spcAft>
              <a:buSzPts val="1100"/>
              <a:buAutoNum type="arabicPeriod"/>
            </a:pPr>
            <a:r>
              <a:rPr lang="en-US"/>
              <a:t>The LRU algorithm can be implemented by associating a counter with every page that is in main memory.</a:t>
            </a:r>
            <a:endParaRPr/>
          </a:p>
          <a:p>
            <a:pPr marL="457200" lvl="0" indent="-298450" algn="l" rtl="0">
              <a:lnSpc>
                <a:spcPct val="100000"/>
              </a:lnSpc>
              <a:spcBef>
                <a:spcPts val="0"/>
              </a:spcBef>
              <a:spcAft>
                <a:spcPts val="0"/>
              </a:spcAft>
              <a:buSzPts val="1100"/>
              <a:buAutoNum type="arabicPeriod"/>
            </a:pPr>
            <a:r>
              <a:rPr lang="en-US"/>
              <a:t>When a page is referenced, its associated counter is set to 0. At fixed intervals of time, the counters associated with all pages presently in memory are incremented by 1.</a:t>
            </a:r>
            <a:endParaRPr/>
          </a:p>
          <a:p>
            <a:pPr marL="457200" lvl="0" indent="-298450" algn="l" rtl="0">
              <a:lnSpc>
                <a:spcPct val="100000"/>
              </a:lnSpc>
              <a:spcBef>
                <a:spcPts val="0"/>
              </a:spcBef>
              <a:spcAft>
                <a:spcPts val="0"/>
              </a:spcAft>
              <a:buSzPts val="1100"/>
              <a:buAutoNum type="arabicPeriod"/>
            </a:pPr>
            <a:r>
              <a:rPr lang="en-US"/>
              <a:t>The least recently used page is the page with the highest count. The counters are often called aging registers, as their count indicates their age, that is, how long their associated pages have been referenced.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Optimal page replacement is perfect, but difficult to implement.</a:t>
            </a:r>
          </a:p>
          <a:p>
            <a:pPr marL="0" lvl="0" indent="0" algn="l" rtl="0">
              <a:lnSpc>
                <a:spcPct val="100000"/>
              </a:lnSpc>
              <a:spcBef>
                <a:spcPts val="0"/>
              </a:spcBef>
              <a:spcAft>
                <a:spcPts val="0"/>
              </a:spcAft>
              <a:buSzPts val="1100"/>
              <a:buNone/>
            </a:pPr>
            <a:endParaRPr lang="en-US"/>
          </a:p>
          <a:p>
            <a:pPr marL="457200" lvl="0" indent="-342900" algn="l" rtl="0">
              <a:lnSpc>
                <a:spcPct val="115000"/>
              </a:lnSpc>
              <a:spcBef>
                <a:spcPts val="0"/>
              </a:spcBef>
              <a:spcAft>
                <a:spcPts val="0"/>
              </a:spcAft>
              <a:buClr>
                <a:schemeClr val="lt1"/>
              </a:buClr>
              <a:buSzPts val="1800"/>
              <a:buFont typeface="Arimo"/>
              <a:buChar char="●"/>
            </a:pPr>
            <a:r>
              <a:rPr lang="en-US" sz="1100" b="1" i="0">
                <a:solidFill>
                  <a:schemeClr val="lt1"/>
                </a:solidFill>
                <a:latin typeface="Arimo"/>
                <a:ea typeface="Arimo"/>
                <a:cs typeface="Arimo"/>
                <a:sym typeface="Arimo"/>
              </a:rPr>
              <a:t>In this algorithm, pages are replaced which would not be used for the longest duration of time.</a:t>
            </a:r>
          </a:p>
          <a:p>
            <a:pPr marL="0" lvl="0" indent="0" algn="l" rtl="0">
              <a:lnSpc>
                <a:spcPct val="115000"/>
              </a:lnSpc>
              <a:spcBef>
                <a:spcPts val="0"/>
              </a:spcBef>
              <a:spcAft>
                <a:spcPts val="0"/>
              </a:spcAft>
              <a:buNone/>
            </a:pPr>
            <a:endParaRPr lang="en-US" sz="1100" b="1">
              <a:solidFill>
                <a:schemeClr val="lt1"/>
              </a:solidFill>
              <a:latin typeface="Arimo"/>
              <a:ea typeface="Arimo"/>
              <a:cs typeface="Arimo"/>
              <a:sym typeface="Arimo"/>
            </a:endParaRPr>
          </a:p>
          <a:p>
            <a:pPr marL="457200" lvl="0" indent="-342900" algn="l" rtl="0">
              <a:lnSpc>
                <a:spcPct val="115000"/>
              </a:lnSpc>
              <a:spcBef>
                <a:spcPts val="0"/>
              </a:spcBef>
              <a:spcAft>
                <a:spcPts val="0"/>
              </a:spcAft>
              <a:buClr>
                <a:schemeClr val="lt1"/>
              </a:buClr>
              <a:buSzPts val="1800"/>
              <a:buFont typeface="Arimo"/>
              <a:buChar char="●"/>
            </a:pPr>
            <a:r>
              <a:rPr lang="en-US" sz="1100" b="1">
                <a:solidFill>
                  <a:schemeClr val="lt1"/>
                </a:solidFill>
                <a:latin typeface="Arimo"/>
                <a:ea typeface="Arimo"/>
                <a:cs typeface="Arimo"/>
                <a:sym typeface="Arimo"/>
              </a:rPr>
              <a:t>Optimal page replacement is perfect, but difficult to implement. As it is not aware of the future request.</a:t>
            </a:r>
          </a:p>
          <a:p>
            <a:pPr marL="914400" lvl="0" indent="0" algn="l" rtl="0">
              <a:lnSpc>
                <a:spcPct val="115000"/>
              </a:lnSpc>
              <a:spcBef>
                <a:spcPts val="0"/>
              </a:spcBef>
              <a:spcAft>
                <a:spcPts val="0"/>
              </a:spcAft>
              <a:buNone/>
            </a:pPr>
            <a:endParaRPr lang="en-US" sz="1100" b="1">
              <a:solidFill>
                <a:schemeClr val="lt1"/>
              </a:solidFill>
              <a:latin typeface="Arimo"/>
              <a:ea typeface="Arimo"/>
              <a:cs typeface="Arimo"/>
              <a:sym typeface="Arimo"/>
            </a:endParaRPr>
          </a:p>
          <a:p>
            <a:pPr marL="457200" lvl="0" indent="-342900" algn="l" rtl="0">
              <a:lnSpc>
                <a:spcPct val="115000"/>
              </a:lnSpc>
              <a:spcBef>
                <a:spcPts val="0"/>
              </a:spcBef>
              <a:spcAft>
                <a:spcPts val="0"/>
              </a:spcAft>
              <a:buClr>
                <a:schemeClr val="lt1"/>
              </a:buClr>
              <a:buSzPts val="1800"/>
              <a:buFont typeface="Arimo"/>
              <a:buChar char="●"/>
            </a:pPr>
            <a:r>
              <a:rPr lang="en-US" sz="1100" b="1" i="0">
                <a:solidFill>
                  <a:schemeClr val="lt1"/>
                </a:solidFill>
                <a:latin typeface="Arimo"/>
                <a:ea typeface="Arimo"/>
                <a:cs typeface="Arimo"/>
                <a:sym typeface="Arimo"/>
              </a:rPr>
              <a:t>The use of Optimal Page replacement is to set up a benchmark</a:t>
            </a:r>
            <a:r>
              <a:rPr lang="en-US" sz="1100" b="1">
                <a:solidFill>
                  <a:schemeClr val="lt1"/>
                </a:solidFill>
                <a:latin typeface="Arimo"/>
                <a:ea typeface="Arimo"/>
                <a:cs typeface="Arimo"/>
                <a:sym typeface="Arimo"/>
              </a:rPr>
              <a:t>. S</a:t>
            </a:r>
            <a:r>
              <a:rPr lang="en-US" sz="1100" b="1" i="0">
                <a:solidFill>
                  <a:schemeClr val="lt1"/>
                </a:solidFill>
                <a:latin typeface="Arimo"/>
                <a:ea typeface="Arimo"/>
                <a:cs typeface="Arimo"/>
                <a:sym typeface="Arimo"/>
              </a:rPr>
              <a:t>o that it can be considered as standard model for </a:t>
            </a:r>
            <a:r>
              <a:rPr lang="en-US" sz="1100" b="1">
                <a:solidFill>
                  <a:schemeClr val="lt1"/>
                </a:solidFill>
                <a:latin typeface="Arimo"/>
                <a:ea typeface="Arimo"/>
                <a:cs typeface="Arimo"/>
                <a:sym typeface="Arimo"/>
              </a:rPr>
              <a:t>another algorithm.</a:t>
            </a: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1.The optimal policy selects that page for replacement for which the time to the next reference is longest.</a:t>
            </a:r>
            <a:endParaRPr/>
          </a:p>
          <a:p>
            <a:pPr marL="0" lvl="0" indent="0" algn="l" rtl="0">
              <a:lnSpc>
                <a:spcPct val="100000"/>
              </a:lnSpc>
              <a:spcBef>
                <a:spcPts val="0"/>
              </a:spcBef>
              <a:spcAft>
                <a:spcPts val="0"/>
              </a:spcAft>
              <a:buSzPts val="1100"/>
              <a:buNone/>
            </a:pPr>
            <a:r>
              <a:rPr lang="en-US"/>
              <a:t>2.This algorithm results in fewest number of page faults. But this algorithm is impossible to implement.</a:t>
            </a:r>
            <a:endParaRPr/>
          </a:p>
          <a:p>
            <a:pPr marL="0" lvl="0" indent="0" algn="l" rtl="0">
              <a:lnSpc>
                <a:spcPct val="100000"/>
              </a:lnSpc>
              <a:spcBef>
                <a:spcPts val="0"/>
              </a:spcBef>
              <a:spcAft>
                <a:spcPts val="0"/>
              </a:spcAft>
              <a:buSzPts val="1100"/>
              <a:buNone/>
            </a:pPr>
            <a:r>
              <a:rPr lang="en-US"/>
              <a:t>3.At the time of page fault, the operating system has no way of knowing when each of the pages will be referenced next. However, it does serve as a standard against which to judge other algorithms.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400"/>
              <a:buChar char="•"/>
            </a:pPr>
            <a:r>
              <a:rPr lang="en-US" sz="1350">
                <a:solidFill>
                  <a:srgbClr val="202124"/>
                </a:solidFill>
                <a:highlight>
                  <a:srgbClr val="FFFFFF"/>
                </a:highlight>
              </a:rPr>
              <a:t> In this </a:t>
            </a:r>
            <a:r>
              <a:rPr lang="en-US" sz="1350" b="1">
                <a:solidFill>
                  <a:srgbClr val="202124"/>
                </a:solidFill>
                <a:highlight>
                  <a:srgbClr val="FFFFFF"/>
                </a:highlight>
              </a:rPr>
              <a:t>algorithm</a:t>
            </a:r>
            <a:r>
              <a:rPr lang="en-US" sz="1350">
                <a:solidFill>
                  <a:srgbClr val="202124"/>
                </a:solidFill>
                <a:highlight>
                  <a:srgbClr val="FFFFFF"/>
                </a:highlight>
              </a:rPr>
              <a:t>, </a:t>
            </a:r>
            <a:r>
              <a:rPr lang="en-US" sz="1350" b="1">
                <a:solidFill>
                  <a:srgbClr val="202124"/>
                </a:solidFill>
                <a:highlight>
                  <a:srgbClr val="FFFFFF"/>
                </a:highlight>
              </a:rPr>
              <a:t>pages</a:t>
            </a:r>
            <a:r>
              <a:rPr lang="en-US" sz="1350">
                <a:solidFill>
                  <a:srgbClr val="202124"/>
                </a:solidFill>
                <a:highlight>
                  <a:srgbClr val="FFFFFF"/>
                </a:highlight>
              </a:rPr>
              <a:t> are replaced which would not be used for the longest duration of time in the future. </a:t>
            </a:r>
            <a:endParaRPr/>
          </a:p>
        </p:txBody>
      </p:sp>
      <p:sp>
        <p:nvSpPr>
          <p:cNvPr id="489" name="Google Shape;48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4f37c9729_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4f37c9729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b4f37c972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b4f37c972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000000"/>
                </a:solidFill>
                <a:effectLst/>
                <a:latin typeface="Droid Serif"/>
              </a:rPr>
              <a:t>Real and virtual memory are forms of memory (internal storage of data). Real memory exists on chips (RAM memory) and on storage devices such as hard disks. Before a process can be executed, it must first load into RAM real memory.</a:t>
            </a:r>
          </a:p>
          <a:p>
            <a:pPr marL="0" lvl="0" indent="0" algn="l" rtl="0">
              <a:spcBef>
                <a:spcPts val="0"/>
              </a:spcBef>
              <a:spcAft>
                <a:spcPts val="0"/>
              </a:spcAft>
              <a:buNone/>
            </a:pPr>
            <a:endParaRPr lang="en-US" b="0" i="0">
              <a:solidFill>
                <a:srgbClr val="000000"/>
              </a:solidFill>
              <a:effectLst/>
              <a:latin typeface="Droid Serif"/>
            </a:endParaRPr>
          </a:p>
          <a:p>
            <a:pPr marL="0" lvl="0" indent="0" algn="l" rtl="0">
              <a:spcBef>
                <a:spcPts val="0"/>
              </a:spcBef>
              <a:spcAft>
                <a:spcPts val="0"/>
              </a:spcAft>
              <a:buNone/>
            </a:pPr>
            <a:r>
              <a:rPr lang="en-US" b="0" i="0">
                <a:solidFill>
                  <a:srgbClr val="000000"/>
                </a:solidFill>
                <a:effectLst/>
                <a:latin typeface="Droid Serif"/>
              </a:rPr>
              <a:t>Virtual memory is a process whereby data can be rapidly exchanged between physical memory storage locations and RAM memory. The rapid interchanges of data are seamless and transparent to the user. The use of virtual memory allows the use of larger programs and enables those programs to run faster.</a:t>
            </a:r>
            <a:br>
              <a:rPr lang="en-US" b="0" i="0">
                <a:solidFill>
                  <a:srgbClr val="000000"/>
                </a:solidFill>
                <a:effectLst/>
                <a:latin typeface="Droid Serif"/>
              </a:rPr>
            </a:b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highlight>
                  <a:srgbClr val="FFFFFF"/>
                </a:highlight>
              </a:rPr>
              <a:t>A computer can address more memory than the amount physically installed on the system. This extra memory is called virtual memory and it is a section of a hard disk that's set up to emulate the computer's RAM. (</a:t>
            </a:r>
            <a:r>
              <a:rPr lang="en-US" sz="1200" u="sng" dirty="0">
                <a:solidFill>
                  <a:schemeClr val="hlink"/>
                </a:solidFill>
                <a:highlight>
                  <a:srgbClr val="FFFFFF"/>
                </a:highlight>
                <a:hlinkClick r:id="rId3"/>
              </a:rPr>
              <a:t>http://tutorialspoint.com/operating_system/os_virtual_memory.htm</a:t>
            </a:r>
            <a:r>
              <a:rPr lang="en-US" sz="1200" dirty="0">
                <a:solidFill>
                  <a:schemeClr val="dk1"/>
                </a:solidFill>
                <a:highlight>
                  <a:srgbClr val="FFFFFF"/>
                </a:highlight>
              </a:rPr>
              <a:t>)</a:t>
            </a:r>
            <a:endParaRPr sz="1200" dirty="0">
              <a:solidFill>
                <a:schemeClr val="dk1"/>
              </a:solidFill>
              <a:highlight>
                <a:srgbClr val="FFFFFF"/>
              </a:highlight>
            </a:endParaRPr>
          </a:p>
          <a:p>
            <a:pPr marL="0" lvl="0" indent="0" algn="l" rtl="0">
              <a:spcBef>
                <a:spcPts val="0"/>
              </a:spcBef>
              <a:spcAft>
                <a:spcPts val="0"/>
              </a:spcAft>
              <a:buNone/>
            </a:pPr>
            <a:r>
              <a:rPr lang="en-US" sz="1050" b="1" dirty="0">
                <a:solidFill>
                  <a:srgbClr val="202122"/>
                </a:solidFill>
                <a:highlight>
                  <a:srgbClr val="FFFFFF"/>
                </a:highlight>
              </a:rPr>
              <a:t>virtual memory</a:t>
            </a:r>
            <a:r>
              <a:rPr lang="en-US" sz="1050" dirty="0">
                <a:solidFill>
                  <a:srgbClr val="202122"/>
                </a:solidFill>
                <a:highlight>
                  <a:srgbClr val="FFFFFF"/>
                </a:highlight>
              </a:rPr>
              <a:t>, </a:t>
            </a:r>
            <a:r>
              <a:rPr lang="en-US" sz="1050" b="1" dirty="0">
                <a:solidFill>
                  <a:srgbClr val="202122"/>
                </a:solidFill>
                <a:highlight>
                  <a:srgbClr val="FFFFFF"/>
                </a:highlight>
              </a:rPr>
              <a:t>virtual storage</a:t>
            </a:r>
            <a:r>
              <a:rPr lang="en-US" sz="1400" baseline="30000" dirty="0">
                <a:solidFill>
                  <a:srgbClr val="0B0080"/>
                </a:solidFill>
                <a:highlight>
                  <a:srgbClr val="FFFFFF"/>
                </a:highlight>
                <a:uFill>
                  <a:noFill/>
                </a:uFill>
                <a:hlinkClick r:id="rId4">
                  <a:extLst>
                    <a:ext uri="{A12FA001-AC4F-418D-AE19-62706E023703}">
                      <ahyp:hlinkClr xmlns:ahyp="http://schemas.microsoft.com/office/drawing/2018/hyperlinkcolor" val="tx"/>
                    </a:ext>
                  </a:extLst>
                </a:hlinkClick>
              </a:rPr>
              <a:t>[b]</a:t>
            </a:r>
            <a:r>
              <a:rPr lang="en-US" sz="1050" dirty="0">
                <a:solidFill>
                  <a:srgbClr val="202122"/>
                </a:solidFill>
                <a:highlight>
                  <a:srgbClr val="FFFFFF"/>
                </a:highlight>
              </a:rPr>
              <a:t> or </a:t>
            </a:r>
            <a:r>
              <a:rPr lang="en-US" sz="1050" b="1" dirty="0">
                <a:solidFill>
                  <a:srgbClr val="202122"/>
                </a:solidFill>
                <a:highlight>
                  <a:srgbClr val="FFFFFF"/>
                </a:highlight>
              </a:rPr>
              <a:t>swap memory</a:t>
            </a:r>
            <a:r>
              <a:rPr lang="en-US" sz="1400" baseline="30000" dirty="0">
                <a:solidFill>
                  <a:srgbClr val="0B0080"/>
                </a:solidFill>
                <a:highlight>
                  <a:srgbClr val="FFFFFF"/>
                </a:highlight>
                <a:uFill>
                  <a:noFill/>
                </a:uFill>
                <a:hlinkClick r:id="rId5">
                  <a:extLst>
                    <a:ext uri="{A12FA001-AC4F-418D-AE19-62706E023703}">
                      <ahyp:hlinkClr xmlns:ahyp="http://schemas.microsoft.com/office/drawing/2018/hyperlinkcolor" val="tx"/>
                    </a:ext>
                  </a:extLst>
                </a:hlinkClick>
              </a:rPr>
              <a:t>[3]</a:t>
            </a:r>
            <a:r>
              <a:rPr lang="en-US" sz="1050" dirty="0">
                <a:solidFill>
                  <a:srgbClr val="202122"/>
                </a:solidFill>
                <a:highlight>
                  <a:srgbClr val="FFFFFF"/>
                </a:highlight>
              </a:rPr>
              <a:t> is a </a:t>
            </a:r>
            <a:r>
              <a:rPr lang="en-US" sz="1050" dirty="0">
                <a:solidFill>
                  <a:srgbClr val="0B0080"/>
                </a:solidFill>
                <a:highlight>
                  <a:srgbClr val="FFFFFF"/>
                </a:highlight>
                <a:uFill>
                  <a:noFill/>
                </a:uFill>
                <a:hlinkClick r:id="rId6">
                  <a:extLst>
                    <a:ext uri="{A12FA001-AC4F-418D-AE19-62706E023703}">
                      <ahyp:hlinkClr xmlns:ahyp="http://schemas.microsoft.com/office/drawing/2018/hyperlinkcolor" val="tx"/>
                    </a:ext>
                  </a:extLst>
                </a:hlinkClick>
              </a:rPr>
              <a:t>memory management</a:t>
            </a:r>
            <a:r>
              <a:rPr lang="en-US" sz="1050" dirty="0">
                <a:solidFill>
                  <a:srgbClr val="202122"/>
                </a:solidFill>
                <a:highlight>
                  <a:srgbClr val="FFFFFF"/>
                </a:highlight>
              </a:rPr>
              <a:t> technique that provides an "idealized abstraction of the storage resources that are actually available on a given machine"</a:t>
            </a:r>
            <a:r>
              <a:rPr lang="en-US" sz="1400" baseline="30000" dirty="0">
                <a:solidFill>
                  <a:srgbClr val="0B0080"/>
                </a:solidFill>
                <a:highlight>
                  <a:srgbClr val="FFFFFF"/>
                </a:highlight>
                <a:uFill>
                  <a:noFill/>
                </a:uFill>
                <a:hlinkClick r:id="rId7">
                  <a:extLst>
                    <a:ext uri="{A12FA001-AC4F-418D-AE19-62706E023703}">
                      <ahyp:hlinkClr xmlns:ahyp="http://schemas.microsoft.com/office/drawing/2018/hyperlinkcolor" val="tx"/>
                    </a:ext>
                  </a:extLst>
                </a:hlinkClick>
              </a:rPr>
              <a:t>[4]</a:t>
            </a:r>
            <a:r>
              <a:rPr lang="en-US" sz="1050" dirty="0">
                <a:solidFill>
                  <a:srgbClr val="202122"/>
                </a:solidFill>
                <a:highlight>
                  <a:srgbClr val="FFFFFF"/>
                </a:highlight>
              </a:rPr>
              <a:t> which "creates the illusion to users of a very large (main) memory". (</a:t>
            </a:r>
            <a:r>
              <a:rPr lang="en-US" sz="1050" u="sng" dirty="0">
                <a:solidFill>
                  <a:schemeClr val="hlink"/>
                </a:solidFill>
                <a:highlight>
                  <a:srgbClr val="FFFFFF"/>
                </a:highlight>
                <a:hlinkClick r:id="rId8"/>
              </a:rPr>
              <a:t>https://en.wikipedia.org/wiki/Virtual_memory</a:t>
            </a:r>
            <a:r>
              <a:rPr lang="en-US" sz="1050" dirty="0">
                <a:solidFill>
                  <a:srgbClr val="202122"/>
                </a:solidFill>
                <a:highlight>
                  <a:srgbClr val="FFFFFF"/>
                </a:highlight>
              </a:rPr>
              <a:t>)</a:t>
            </a:r>
          </a:p>
          <a:p>
            <a:pPr marL="0" lvl="0" indent="0" algn="l" rtl="0">
              <a:spcBef>
                <a:spcPts val="0"/>
              </a:spcBef>
              <a:spcAft>
                <a:spcPts val="0"/>
              </a:spcAft>
              <a:buNone/>
            </a:pPr>
            <a:r>
              <a:rPr lang="en-US" dirty="0">
                <a:hlinkClick r:id="rId9"/>
              </a:rPr>
              <a:t>What is Virtual Memory and How Does It Work? (techtarget.com)</a:t>
            </a:r>
            <a:endParaRPr lang="en-US" dirty="0"/>
          </a:p>
          <a:p>
            <a:pPr marL="0" lvl="0" indent="0" algn="l" rtl="0">
              <a:spcBef>
                <a:spcPts val="0"/>
              </a:spcBef>
              <a:spcAft>
                <a:spcPts val="0"/>
              </a:spcAft>
              <a:buNone/>
            </a:pPr>
            <a:r>
              <a:rPr lang="en-US" dirty="0">
                <a:hlinkClick r:id="rId10"/>
              </a:rPr>
              <a:t>What is Virtual Memory and Why Do We Need It – Utilize Windows</a:t>
            </a:r>
            <a:endParaRPr dirty="0"/>
          </a:p>
        </p:txBody>
      </p:sp>
      <p:sp>
        <p:nvSpPr>
          <p:cNvPr id="292" name="Google Shape;2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300" dirty="0">
                <a:solidFill>
                  <a:srgbClr val="2E2E30"/>
                </a:solidFill>
                <a:highlight>
                  <a:srgbClr val="FFFFFF"/>
                </a:highlight>
              </a:rPr>
              <a:t>Main memory is faster than hard disk memory because main memory(RAM) works at nanoseconds whereas hard disk works at milliseconds.  Virtual memory is stored on the hard drive. Virtual memory is used when the RAM is filled. Virtual memory is slower than physical memory, so it can decrease the performance of applications. The RAM is the first memory used when the computer requires memory usage. Virtual memory is a memory management technique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Users can actively add RAM to a computer by buying and installing more RAM chips if they are experiencing slowdowns due to memory swaps happening too often. </a:t>
            </a:r>
            <a:endParaRPr/>
          </a:p>
          <a:p>
            <a:pPr marL="0" lvl="0" indent="0" algn="l" rtl="0">
              <a:spcBef>
                <a:spcPts val="0"/>
              </a:spcBef>
              <a:spcAft>
                <a:spcPts val="0"/>
              </a:spcAft>
              <a:buNone/>
            </a:pPr>
            <a:r>
              <a:rPr lang="en-US"/>
              <a:t>The amount of RAM depends on what's installed on a computer. </a:t>
            </a:r>
            <a:endParaRPr/>
          </a:p>
          <a:p>
            <a:pPr marL="0" lvl="0" indent="0" algn="l" rtl="0">
              <a:spcBef>
                <a:spcPts val="0"/>
              </a:spcBef>
              <a:spcAft>
                <a:spcPts val="0"/>
              </a:spcAft>
              <a:buNone/>
            </a:pPr>
            <a:r>
              <a:rPr lang="en-US"/>
              <a:t>Virtual memory, on the other hand, is limited by the size of the computer's hard drive. </a:t>
            </a:r>
            <a:endParaRPr/>
          </a:p>
          <a:p>
            <a:pPr marL="0" lvl="0" indent="0" algn="l" rtl="0">
              <a:spcBef>
                <a:spcPts val="0"/>
              </a:spcBef>
              <a:spcAft>
                <a:spcPts val="0"/>
              </a:spcAft>
              <a:buNone/>
            </a:pPr>
            <a:r>
              <a:rPr lang="en-US"/>
              <a:t>Virtual memory settings can often be controlled through the operating system.</a:t>
            </a:r>
            <a:endParaRPr/>
          </a:p>
          <a:p>
            <a:pPr marL="0" lvl="0" indent="0" algn="l" rtl="0">
              <a:spcBef>
                <a:spcPts val="0"/>
              </a:spcBef>
              <a:spcAft>
                <a:spcPts val="0"/>
              </a:spcAft>
              <a:buNone/>
            </a:pPr>
            <a:endParaRPr/>
          </a:p>
        </p:txBody>
      </p:sp>
      <p:sp>
        <p:nvSpPr>
          <p:cNvPr id="516" name="Google Shape;51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There are two ways in which virtual memory is handled “paged” and “segmented”</a:t>
            </a:r>
            <a:endParaRPr/>
          </a:p>
          <a:p>
            <a:pPr marL="0" lvl="0" indent="0" algn="l" rtl="0">
              <a:lnSpc>
                <a:spcPct val="100000"/>
              </a:lnSpc>
              <a:spcBef>
                <a:spcPts val="0"/>
              </a:spcBef>
              <a:spcAft>
                <a:spcPts val="0"/>
              </a:spcAft>
              <a:buSzPts val="1100"/>
              <a:buNone/>
            </a:pPr>
            <a:r>
              <a:rPr lang="en-US"/>
              <a:t>Paging divides memory into sections or paging files.</a:t>
            </a:r>
            <a:endParaRPr/>
          </a:p>
          <a:p>
            <a:pPr marL="0" lvl="0" indent="0" algn="l" rtl="0">
              <a:lnSpc>
                <a:spcPct val="100000"/>
              </a:lnSpc>
              <a:spcBef>
                <a:spcPts val="0"/>
              </a:spcBef>
              <a:spcAft>
                <a:spcPts val="0"/>
              </a:spcAft>
              <a:buSzPts val="1100"/>
              <a:buNone/>
            </a:pPr>
            <a:r>
              <a:rPr lang="en-US"/>
              <a:t> When a computer uses up its RAM, pages not in use are transferred to the section of the hard drive designated for virtual memory using a swap file.</a:t>
            </a:r>
            <a:endParaRPr/>
          </a:p>
          <a:p>
            <a:pPr marL="0" lvl="0" indent="0" algn="l" rtl="0">
              <a:lnSpc>
                <a:spcPct val="100000"/>
              </a:lnSpc>
              <a:spcBef>
                <a:spcPts val="0"/>
              </a:spcBef>
              <a:spcAft>
                <a:spcPts val="0"/>
              </a:spcAft>
              <a:buSzPts val="1100"/>
              <a:buNone/>
            </a:pPr>
            <a:r>
              <a:rPr lang="en-US"/>
              <a:t>Segmentation is also used to manage virtual memory. This approach divides virtual memory into segments of different lengths. </a:t>
            </a:r>
            <a:endParaRPr/>
          </a:p>
          <a:p>
            <a:pPr marL="0" lvl="0" indent="0" algn="l" rtl="0">
              <a:lnSpc>
                <a:spcPct val="100000"/>
              </a:lnSpc>
              <a:spcBef>
                <a:spcPts val="0"/>
              </a:spcBef>
              <a:spcAft>
                <a:spcPts val="0"/>
              </a:spcAft>
              <a:buSzPts val="1100"/>
              <a:buNone/>
            </a:pPr>
            <a:r>
              <a:rPr lang="en-US"/>
              <a:t>Segments not in use in memory can be moved to virtual memory space on the hard drive. </a:t>
            </a:r>
            <a:endParaRPr/>
          </a:p>
          <a:p>
            <a:pPr marL="0" lvl="0" indent="0" algn="l" rtl="0">
              <a:lnSpc>
                <a:spcPct val="100000"/>
              </a:lnSpc>
              <a:spcBef>
                <a:spcPts val="0"/>
              </a:spcBef>
              <a:spcAft>
                <a:spcPts val="0"/>
              </a:spcAft>
              <a:buSzPts val="1100"/>
              <a:buNone/>
            </a:pPr>
            <a:r>
              <a:rPr lang="en-US"/>
              <a:t>Segmented information or processes are tracked in a segment table, which shows if a segment is present in memory, whether it's been modified and what its physical address is.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1.In Paging, a process address space is broken into fixed sized blocks called pages. </a:t>
            </a:r>
            <a:r>
              <a:rPr lang="en-US" sz="1200" dirty="0">
                <a:solidFill>
                  <a:schemeClr val="dk1"/>
                </a:solidFill>
                <a:highlight>
                  <a:srgbClr val="FFFFFF"/>
                </a:highlight>
              </a:rPr>
              <a:t>In Segmentation, a process address space is broken in varying sized blocks called sections.</a:t>
            </a:r>
            <a:endParaRPr sz="1200" dirty="0">
              <a:solidFill>
                <a:schemeClr val="dk1"/>
              </a:solidFill>
              <a:highlight>
                <a:srgbClr val="FFFFFF"/>
              </a:highlight>
            </a:endParaRPr>
          </a:p>
          <a:p>
            <a:pPr marL="0" lvl="0" indent="0" algn="l" rtl="0">
              <a:spcBef>
                <a:spcPts val="0"/>
              </a:spcBef>
              <a:spcAft>
                <a:spcPts val="0"/>
              </a:spcAft>
              <a:buNone/>
            </a:pPr>
            <a:r>
              <a:rPr lang="en-US" sz="1200" dirty="0">
                <a:solidFill>
                  <a:schemeClr val="dk1"/>
                </a:solidFill>
                <a:highlight>
                  <a:srgbClr val="FFFFFF"/>
                </a:highlight>
              </a:rPr>
              <a:t>2.Operating System divides the memory into pages. Compiler is responsible to calculate the segment size, the virtual address and actual address.</a:t>
            </a:r>
            <a:endParaRPr sz="1200" dirty="0">
              <a:solidFill>
                <a:schemeClr val="dk1"/>
              </a:solidFill>
              <a:highlight>
                <a:srgbClr val="FFFFFF"/>
              </a:highlight>
            </a:endParaRPr>
          </a:p>
          <a:p>
            <a:pPr marL="0" lvl="0" indent="0" algn="l" rtl="0">
              <a:spcBef>
                <a:spcPts val="0"/>
              </a:spcBef>
              <a:spcAft>
                <a:spcPts val="0"/>
              </a:spcAft>
              <a:buNone/>
            </a:pPr>
            <a:r>
              <a:rPr lang="en-US" sz="1200" dirty="0">
                <a:solidFill>
                  <a:schemeClr val="dk1"/>
                </a:solidFill>
                <a:highlight>
                  <a:srgbClr val="FFFFFF"/>
                </a:highlight>
              </a:rPr>
              <a:t>3.Page size is determined by available memory in paging. Section size is determined by the user in Segmented.</a:t>
            </a:r>
            <a:endParaRPr sz="1200" dirty="0">
              <a:solidFill>
                <a:schemeClr val="dk1"/>
              </a:solidFill>
              <a:highlight>
                <a:srgbClr val="FFFFFF"/>
              </a:highlight>
            </a:endParaRPr>
          </a:p>
          <a:p>
            <a:pPr marL="0" lvl="0" indent="0" algn="l" rtl="0">
              <a:spcBef>
                <a:spcPts val="0"/>
              </a:spcBef>
              <a:spcAft>
                <a:spcPts val="0"/>
              </a:spcAft>
              <a:buNone/>
            </a:pPr>
            <a:r>
              <a:rPr lang="en-US" sz="1200" dirty="0">
                <a:solidFill>
                  <a:schemeClr val="dk1"/>
                </a:solidFill>
                <a:highlight>
                  <a:srgbClr val="FFFFFF"/>
                </a:highlight>
              </a:rPr>
              <a:t>4.Paging technique is faster in terms of memory access. Segmentation is slower than paging</a:t>
            </a:r>
            <a:endParaRPr sz="1200" dirty="0">
              <a:solidFill>
                <a:schemeClr val="dk1"/>
              </a:solidFill>
              <a:highlight>
                <a:srgbClr val="FFFFFF"/>
              </a:highlight>
            </a:endParaRPr>
          </a:p>
          <a:p>
            <a:pPr marL="0" lvl="0" indent="0" algn="l" rtl="0">
              <a:spcBef>
                <a:spcPts val="0"/>
              </a:spcBef>
              <a:spcAft>
                <a:spcPts val="0"/>
              </a:spcAft>
              <a:buNone/>
            </a:pPr>
            <a:r>
              <a:rPr lang="en-US" sz="1200" dirty="0">
                <a:solidFill>
                  <a:schemeClr val="dk1"/>
                </a:solidFill>
                <a:highlight>
                  <a:srgbClr val="FFFFFF"/>
                </a:highlight>
              </a:rPr>
              <a:t>5.During paging, a logical address is divided into page number and page offset. During segmentation, a logical address is divided into section number and section offset.</a:t>
            </a:r>
            <a:endParaRPr sz="1200" dirty="0">
              <a:solidFill>
                <a:schemeClr val="dk1"/>
              </a:solidFill>
              <a:highlight>
                <a:srgbClr val="FFFFFF"/>
              </a:highlight>
            </a:endParaRPr>
          </a:p>
          <a:p>
            <a:pPr marL="0" lvl="0" indent="0" algn="l" rtl="0">
              <a:spcBef>
                <a:spcPts val="0"/>
              </a:spcBef>
              <a:spcAft>
                <a:spcPts val="0"/>
              </a:spcAft>
              <a:buNone/>
            </a:pPr>
            <a:r>
              <a:rPr lang="en-US" sz="1200" dirty="0">
                <a:solidFill>
                  <a:schemeClr val="dk1"/>
                </a:solidFill>
                <a:highlight>
                  <a:srgbClr val="FFFFFF"/>
                </a:highlight>
              </a:rPr>
              <a:t>6.Page table stores the page data. Segmentation table stores the segmentation data.</a:t>
            </a:r>
            <a:endParaRPr sz="1200" dirty="0">
              <a:solidFill>
                <a:schemeClr val="dk1"/>
              </a:solidFill>
              <a:highlight>
                <a:srgbClr val="FFFFFF"/>
              </a:highlight>
            </a:endParaRPr>
          </a:p>
          <a:p>
            <a:pPr marL="0" lvl="0" indent="0" algn="l" rtl="0">
              <a:spcBef>
                <a:spcPts val="0"/>
              </a:spcBef>
              <a:spcAft>
                <a:spcPts val="0"/>
              </a:spcAft>
              <a:buNone/>
            </a:pPr>
            <a:endParaRPr dirty="0"/>
          </a:p>
        </p:txBody>
      </p:sp>
      <p:sp>
        <p:nvSpPr>
          <p:cNvPr id="530" name="Google Shape;53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paging and page stealing are used, a problem called "thrashing" can occur, in which the computer spends an unsuitably large amount of time transferring pages to and from a backing store, hence slowing down useful work. A task's working set is the minimum set of pages that should be in memory for it to make useful progress. Thrashing occurs when there is insufficient memory available to store the working sets of all active programs. Adding real memory is the simplest response, but improving application design, scheduling, and memory usage can help. Another solution is to reduce the number of active tasks on the system. This reduces demand on real memory by swapping out the entire working set of one or more processes.</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US" dirty="0"/>
              <a:t>Thus, at any one time, only a few pages of any given process are in memory,</a:t>
            </a:r>
            <a:endParaRPr dirty="0"/>
          </a:p>
          <a:p>
            <a:pPr marL="0" lvl="0" indent="0" algn="l" rtl="0">
              <a:spcBef>
                <a:spcPts val="0"/>
              </a:spcBef>
              <a:spcAft>
                <a:spcPts val="0"/>
              </a:spcAft>
              <a:buClr>
                <a:schemeClr val="dk1"/>
              </a:buClr>
              <a:buSzPts val="1100"/>
              <a:buFont typeface="Arial"/>
              <a:buNone/>
            </a:pPr>
            <a:r>
              <a:rPr lang="en-US" dirty="0"/>
              <a:t>and therefore, more processes can be maintained in memory. Furthermore, time is</a:t>
            </a:r>
            <a:endParaRPr dirty="0"/>
          </a:p>
          <a:p>
            <a:pPr marL="0" lvl="0" indent="0" algn="l" rtl="0">
              <a:spcBef>
                <a:spcPts val="0"/>
              </a:spcBef>
              <a:spcAft>
                <a:spcPts val="0"/>
              </a:spcAft>
              <a:buClr>
                <a:schemeClr val="dk1"/>
              </a:buClr>
              <a:buSzPts val="1100"/>
              <a:buFont typeface="Arial"/>
              <a:buNone/>
            </a:pPr>
            <a:r>
              <a:rPr lang="en-US" dirty="0"/>
              <a:t>saved because unused pages are not swapped in and out of memory. However, the</a:t>
            </a:r>
            <a:endParaRPr dirty="0"/>
          </a:p>
          <a:p>
            <a:pPr marL="0" lvl="0" indent="0" algn="l" rtl="0">
              <a:spcBef>
                <a:spcPts val="0"/>
              </a:spcBef>
              <a:spcAft>
                <a:spcPts val="0"/>
              </a:spcAft>
              <a:buClr>
                <a:schemeClr val="dk1"/>
              </a:buClr>
              <a:buSzPts val="1100"/>
              <a:buFont typeface="Arial"/>
              <a:buNone/>
            </a:pPr>
            <a:r>
              <a:rPr lang="en-US" dirty="0"/>
              <a:t>OS must be clever about how it manages this scheme. When it brings one page in, it</a:t>
            </a:r>
            <a:endParaRPr dirty="0"/>
          </a:p>
          <a:p>
            <a:pPr marL="0" lvl="0" indent="0" algn="l" rtl="0">
              <a:spcBef>
                <a:spcPts val="0"/>
              </a:spcBef>
              <a:spcAft>
                <a:spcPts val="0"/>
              </a:spcAft>
              <a:buClr>
                <a:schemeClr val="dk1"/>
              </a:buClr>
              <a:buSzPts val="1100"/>
              <a:buFont typeface="Arial"/>
              <a:buNone/>
            </a:pPr>
            <a:r>
              <a:rPr lang="en-US" dirty="0"/>
              <a:t>must throw another page out; this is known as page replacement. If it throws out a</a:t>
            </a:r>
            <a:endParaRPr dirty="0"/>
          </a:p>
          <a:p>
            <a:pPr marL="0" lvl="0" indent="0" algn="l" rtl="0">
              <a:spcBef>
                <a:spcPts val="0"/>
              </a:spcBef>
              <a:spcAft>
                <a:spcPts val="0"/>
              </a:spcAft>
              <a:buClr>
                <a:schemeClr val="dk1"/>
              </a:buClr>
              <a:buSzPts val="1100"/>
              <a:buFont typeface="Arial"/>
              <a:buNone/>
            </a:pPr>
            <a:r>
              <a:rPr lang="en-US" dirty="0"/>
              <a:t>page just before it is about to be used, then it will just have to get that page again</a:t>
            </a:r>
            <a:endParaRPr dirty="0"/>
          </a:p>
          <a:p>
            <a:pPr marL="0" lvl="0" indent="0" algn="l" rtl="0">
              <a:spcBef>
                <a:spcPts val="0"/>
              </a:spcBef>
              <a:spcAft>
                <a:spcPts val="0"/>
              </a:spcAft>
              <a:buClr>
                <a:schemeClr val="dk1"/>
              </a:buClr>
              <a:buSzPts val="1100"/>
              <a:buFont typeface="Arial"/>
              <a:buNone/>
            </a:pPr>
            <a:r>
              <a:rPr lang="en-US" dirty="0"/>
              <a:t>almost immediately. Too much of this leads to a condition known as </a:t>
            </a:r>
            <a:r>
              <a:rPr lang="en-US" dirty="0">
                <a:highlight>
                  <a:srgbClr val="FFFF00"/>
                </a:highlight>
              </a:rPr>
              <a:t>thrashing</a:t>
            </a:r>
            <a:r>
              <a:rPr lang="en-US" dirty="0"/>
              <a:t>: the</a:t>
            </a:r>
            <a:endParaRPr dirty="0"/>
          </a:p>
          <a:p>
            <a:pPr marL="0" lvl="0" indent="0" algn="l" rtl="0">
              <a:spcBef>
                <a:spcPts val="0"/>
              </a:spcBef>
              <a:spcAft>
                <a:spcPts val="0"/>
              </a:spcAft>
              <a:buClr>
                <a:schemeClr val="dk1"/>
              </a:buClr>
              <a:buSzPts val="1100"/>
              <a:buFont typeface="Arial"/>
              <a:buNone/>
            </a:pPr>
            <a:r>
              <a:rPr lang="en-US" dirty="0"/>
              <a:t>processor spends most of its time swapping pages rather than executing instructions.</a:t>
            </a:r>
            <a:endParaRPr dirty="0"/>
          </a:p>
          <a:p>
            <a:pPr marL="0" lvl="0" indent="0" algn="l" rtl="0">
              <a:spcBef>
                <a:spcPts val="0"/>
              </a:spcBef>
              <a:spcAft>
                <a:spcPts val="0"/>
              </a:spcAft>
              <a:buNone/>
            </a:pPr>
            <a:endParaRPr dirty="0"/>
          </a:p>
        </p:txBody>
      </p:sp>
      <p:sp>
        <p:nvSpPr>
          <p:cNvPr id="537" name="Google Shape;53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US"/>
              <a:t>Operating systems have default settings that determine </a:t>
            </a:r>
            <a:endParaRPr/>
          </a:p>
          <a:p>
            <a:pPr marL="0" lvl="0" indent="0" algn="l" rtl="0">
              <a:lnSpc>
                <a:spcPct val="100000"/>
              </a:lnSpc>
              <a:spcBef>
                <a:spcPts val="0"/>
              </a:spcBef>
              <a:spcAft>
                <a:spcPts val="0"/>
              </a:spcAft>
              <a:buSzPts val="1100"/>
              <a:buNone/>
            </a:pPr>
            <a:r>
              <a:rPr lang="en-US"/>
              <a:t>the amount of hard drive space to allocate for virtual memory. </a:t>
            </a:r>
            <a:endParaRPr/>
          </a:p>
          <a:p>
            <a:pPr marL="457200" lvl="0" indent="-298450" algn="l" rtl="0">
              <a:lnSpc>
                <a:spcPct val="100000"/>
              </a:lnSpc>
              <a:spcBef>
                <a:spcPts val="0"/>
              </a:spcBef>
              <a:spcAft>
                <a:spcPts val="0"/>
              </a:spcAft>
              <a:buSzPts val="1100"/>
              <a:buAutoNum type="arabicPeriod"/>
            </a:pPr>
            <a:r>
              <a:rPr lang="en-US"/>
              <a:t>That setting will work for most applications and processes, </a:t>
            </a:r>
            <a:endParaRPr/>
          </a:p>
          <a:p>
            <a:pPr marL="0" lvl="0" indent="0" algn="l" rtl="0">
              <a:lnSpc>
                <a:spcPct val="100000"/>
              </a:lnSpc>
              <a:spcBef>
                <a:spcPts val="0"/>
              </a:spcBef>
              <a:spcAft>
                <a:spcPts val="0"/>
              </a:spcAft>
              <a:buSzPts val="1100"/>
              <a:buNone/>
            </a:pPr>
            <a:r>
              <a:rPr lang="en-US"/>
              <a:t>but there may be times when it's necessary to manually reset </a:t>
            </a:r>
            <a:endParaRPr/>
          </a:p>
          <a:p>
            <a:pPr marL="0" lvl="0" indent="0" algn="l" rtl="0">
              <a:lnSpc>
                <a:spcPct val="100000"/>
              </a:lnSpc>
              <a:spcBef>
                <a:spcPts val="0"/>
              </a:spcBef>
              <a:spcAft>
                <a:spcPts val="0"/>
              </a:spcAft>
              <a:buSzPts val="1100"/>
              <a:buNone/>
            </a:pPr>
            <a:r>
              <a:rPr lang="en-US"/>
              <a:t>the amount of hard drive space allocated to virtual memory, such as </a:t>
            </a:r>
            <a:endParaRPr/>
          </a:p>
          <a:p>
            <a:pPr marL="0" lvl="0" indent="0" algn="l" rtl="0">
              <a:lnSpc>
                <a:spcPct val="100000"/>
              </a:lnSpc>
              <a:spcBef>
                <a:spcPts val="0"/>
              </a:spcBef>
              <a:spcAft>
                <a:spcPts val="0"/>
              </a:spcAft>
              <a:buSzPts val="1100"/>
              <a:buNone/>
            </a:pPr>
            <a:r>
              <a:rPr lang="en-US"/>
              <a:t>with applications that depend on fast response times or when </a:t>
            </a:r>
            <a:endParaRPr/>
          </a:p>
          <a:p>
            <a:pPr marL="0" lvl="0" indent="0" algn="l" rtl="0">
              <a:lnSpc>
                <a:spcPct val="100000"/>
              </a:lnSpc>
              <a:spcBef>
                <a:spcPts val="0"/>
              </a:spcBef>
              <a:spcAft>
                <a:spcPts val="0"/>
              </a:spcAft>
              <a:buSzPts val="1100"/>
              <a:buNone/>
            </a:pPr>
            <a:r>
              <a:rPr lang="en-US"/>
              <a:t>the computer has multiple HDDs.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sz="1300" u="sng">
                <a:solidFill>
                  <a:srgbClr val="27278B"/>
                </a:solidFill>
                <a:latin typeface="Nunito"/>
                <a:ea typeface="Nunito"/>
                <a:cs typeface="Nunito"/>
                <a:sym typeface="Nunito"/>
                <a:hlinkClick r:id="rId3">
                  <a:extLst>
                    <a:ext uri="{A12FA001-AC4F-418D-AE19-62706E023703}">
                      <ahyp:hlinkClr xmlns:ahyp="http://schemas.microsoft.com/office/drawing/2018/hyperlinkcolor" val="tx"/>
                    </a:ext>
                  </a:extLst>
                </a:hlinkClick>
              </a:rPr>
              <a:t>https://www.guru99.com/virtual-memory-in-operating-system.html</a:t>
            </a:r>
            <a:endParaRPr/>
          </a:p>
          <a:p>
            <a:pPr marL="0" lvl="0" indent="0" algn="l" rtl="0">
              <a:lnSpc>
                <a:spcPct val="115000"/>
              </a:lnSpc>
              <a:spcBef>
                <a:spcPts val="0"/>
              </a:spcBef>
              <a:spcAft>
                <a:spcPts val="0"/>
              </a:spcAft>
              <a:buClr>
                <a:schemeClr val="dk1"/>
              </a:buClr>
              <a:buSzPts val="1100"/>
              <a:buFont typeface="Arial"/>
              <a:buNone/>
            </a:pPr>
            <a:r>
              <a:rPr lang="en-US"/>
              <a:t>some of the point taken from original ppt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4cfcbd87b_9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4cfcbd87b_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Nunito"/>
              <a:buChar char="●"/>
            </a:pPr>
            <a:r>
              <a:rPr lang="en-US" sz="1300">
                <a:latin typeface="Nunito"/>
                <a:ea typeface="Nunito"/>
                <a:cs typeface="Nunito"/>
                <a:sym typeface="Nunito"/>
              </a:rPr>
              <a:t>The use of virtual memory has its tradeoffs, particularly with speed. It's generally better to have as much physical memory as possible, so programs work directly from RAM or physical memory.</a:t>
            </a:r>
            <a:endParaRPr sz="1300">
              <a:latin typeface="Nunito"/>
              <a:ea typeface="Nunito"/>
              <a:cs typeface="Nunito"/>
              <a:sym typeface="Nunito"/>
            </a:endParaRPr>
          </a:p>
          <a:p>
            <a:pPr marL="457200" lvl="0" indent="-311150" algn="l" rtl="0">
              <a:lnSpc>
                <a:spcPct val="115000"/>
              </a:lnSpc>
              <a:spcBef>
                <a:spcPts val="0"/>
              </a:spcBef>
              <a:spcAft>
                <a:spcPts val="0"/>
              </a:spcAft>
              <a:buClr>
                <a:srgbClr val="000000"/>
              </a:buClr>
              <a:buSzPts val="1300"/>
              <a:buFont typeface="Nunito"/>
              <a:buChar char="●"/>
            </a:pPr>
            <a:r>
              <a:rPr lang="en-US" sz="1300">
                <a:latin typeface="Nunito"/>
                <a:ea typeface="Nunito"/>
                <a:cs typeface="Nunito"/>
                <a:sym typeface="Nunito"/>
              </a:rPr>
              <a:t>The use of virtual memory slows a computer because data must be mapped between virtual and physical memory, which requires extra hardware support for address translations.</a:t>
            </a:r>
            <a:endParaRPr sz="1300">
              <a:latin typeface="Nunito"/>
              <a:ea typeface="Nunito"/>
              <a:cs typeface="Nunito"/>
              <a:sym typeface="Nunito"/>
            </a:endParaRPr>
          </a:p>
          <a:p>
            <a:pPr marL="457200" lvl="0" indent="-311150" algn="l" rtl="0">
              <a:lnSpc>
                <a:spcPct val="115000"/>
              </a:lnSpc>
              <a:spcBef>
                <a:spcPts val="0"/>
              </a:spcBef>
              <a:spcAft>
                <a:spcPts val="0"/>
              </a:spcAft>
              <a:buClr>
                <a:srgbClr val="000000"/>
              </a:buClr>
              <a:buSzPts val="1300"/>
              <a:buFont typeface="Nunito"/>
              <a:buChar char="●"/>
            </a:pPr>
            <a:r>
              <a:rPr lang="en-US" sz="1300">
                <a:latin typeface="Nunito"/>
                <a:ea typeface="Nunito"/>
                <a:cs typeface="Nunito"/>
                <a:sym typeface="Nunito"/>
              </a:rPr>
              <a:t>The size of virtual storage is limited by the amount of secondary storage, as well as the addressing scheme with the computer system.</a:t>
            </a:r>
            <a:endParaRPr sz="1300">
              <a:latin typeface="Nunito"/>
              <a:ea typeface="Nunito"/>
              <a:cs typeface="Nunito"/>
              <a:sym typeface="Nunito"/>
            </a:endParaRPr>
          </a:p>
          <a:p>
            <a:pPr marL="457200" lvl="0" indent="-311150" algn="l" rtl="0">
              <a:lnSpc>
                <a:spcPct val="115000"/>
              </a:lnSpc>
              <a:spcBef>
                <a:spcPts val="0"/>
              </a:spcBef>
              <a:spcAft>
                <a:spcPts val="0"/>
              </a:spcAft>
              <a:buClr>
                <a:srgbClr val="000000"/>
              </a:buClr>
              <a:buSzPts val="1300"/>
              <a:buFont typeface="Nunito"/>
              <a:buChar char="●"/>
            </a:pPr>
            <a:r>
              <a:rPr lang="en-US" sz="1300">
                <a:latin typeface="Nunito"/>
                <a:ea typeface="Nunito"/>
                <a:cs typeface="Nunito"/>
                <a:sym typeface="Nunito"/>
              </a:rPr>
              <a:t>Thrashing can happen if the amount of RAM is too small, which will make the computer perform slower.</a:t>
            </a:r>
            <a:endParaRPr sz="1300">
              <a:latin typeface="Nunito"/>
              <a:ea typeface="Nunito"/>
              <a:cs typeface="Nunito"/>
              <a:sym typeface="Nunito"/>
            </a:endParaRPr>
          </a:p>
          <a:p>
            <a:pPr marL="457200" lvl="0" indent="-311150" algn="l" rtl="0">
              <a:lnSpc>
                <a:spcPct val="115000"/>
              </a:lnSpc>
              <a:spcBef>
                <a:spcPts val="0"/>
              </a:spcBef>
              <a:spcAft>
                <a:spcPts val="0"/>
              </a:spcAft>
              <a:buClr>
                <a:srgbClr val="000000"/>
              </a:buClr>
              <a:buSzPts val="1300"/>
              <a:buFont typeface="Nunito"/>
              <a:buChar char="●"/>
            </a:pPr>
            <a:r>
              <a:rPr lang="en-US" sz="1300">
                <a:latin typeface="Nunito"/>
                <a:ea typeface="Nunito"/>
                <a:cs typeface="Nunito"/>
                <a:sym typeface="Nunito"/>
              </a:rPr>
              <a:t>It may take time to switch between applications using virtual memory.</a:t>
            </a:r>
            <a:endParaRPr sz="1300">
              <a:latin typeface="Nunito"/>
              <a:ea typeface="Nunito"/>
              <a:cs typeface="Nunito"/>
              <a:sym typeface="Nunito"/>
            </a:endParaRPr>
          </a:p>
          <a:p>
            <a:pPr marL="457200" lvl="0" indent="-311150" algn="l" rtl="0">
              <a:lnSpc>
                <a:spcPct val="115000"/>
              </a:lnSpc>
              <a:spcBef>
                <a:spcPts val="0"/>
              </a:spcBef>
              <a:spcAft>
                <a:spcPts val="0"/>
              </a:spcAft>
              <a:buClr>
                <a:srgbClr val="000000"/>
              </a:buClr>
              <a:buSzPts val="1300"/>
              <a:buFont typeface="Nunito"/>
              <a:buChar char="●"/>
            </a:pPr>
            <a:r>
              <a:rPr lang="en-US" sz="1300">
                <a:latin typeface="Nunito"/>
                <a:ea typeface="Nunito"/>
                <a:cs typeface="Nunito"/>
                <a:sym typeface="Nunito"/>
              </a:rPr>
              <a:t>The use of virtual memory has its tradeoffs, particularly with speed. It's generally better to have as much physical memory as possible, so programs work directly from RAM or physical memory.</a:t>
            </a:r>
            <a:endParaRPr sz="1300">
              <a:latin typeface="Nunito"/>
              <a:ea typeface="Nunito"/>
              <a:cs typeface="Nunito"/>
              <a:sym typeface="Nunito"/>
            </a:endParaRPr>
          </a:p>
          <a:p>
            <a:pPr marL="457200" lvl="0" indent="-311150" algn="l" rtl="0">
              <a:lnSpc>
                <a:spcPct val="115000"/>
              </a:lnSpc>
              <a:spcBef>
                <a:spcPts val="0"/>
              </a:spcBef>
              <a:spcAft>
                <a:spcPts val="0"/>
              </a:spcAft>
              <a:buClr>
                <a:srgbClr val="000000"/>
              </a:buClr>
              <a:buSzPts val="1300"/>
              <a:buFont typeface="Nunito"/>
              <a:buChar char="●"/>
            </a:pPr>
            <a:r>
              <a:rPr lang="en-US" sz="1300">
                <a:latin typeface="Nunito"/>
                <a:ea typeface="Nunito"/>
                <a:cs typeface="Nunito"/>
                <a:sym typeface="Nunito"/>
              </a:rPr>
              <a:t>The use of virtual memory slows a computer because data must be mapped between virtual and physical memory, which requires extra hardware support for address translations.</a:t>
            </a:r>
            <a:endParaRPr sz="1300">
              <a:latin typeface="Nunito"/>
              <a:ea typeface="Nunito"/>
              <a:cs typeface="Nunito"/>
              <a:sym typeface="Nunito"/>
            </a:endParaRPr>
          </a:p>
          <a:p>
            <a:pPr marL="457200" lvl="0" indent="-311150" algn="l" rtl="0">
              <a:lnSpc>
                <a:spcPct val="115000"/>
              </a:lnSpc>
              <a:spcBef>
                <a:spcPts val="0"/>
              </a:spcBef>
              <a:spcAft>
                <a:spcPts val="0"/>
              </a:spcAft>
              <a:buClr>
                <a:srgbClr val="000000"/>
              </a:buClr>
              <a:buSzPts val="1300"/>
              <a:buFont typeface="Nunito"/>
              <a:buChar char="●"/>
            </a:pPr>
            <a:r>
              <a:rPr lang="en-US" sz="1300">
                <a:latin typeface="Nunito"/>
                <a:ea typeface="Nunito"/>
                <a:cs typeface="Nunito"/>
                <a:sym typeface="Nunito"/>
              </a:rPr>
              <a:t>The size of virtual storage is limited by the amount of secondary storage, as well as the addressing scheme with the computer system.</a:t>
            </a:r>
            <a:endParaRPr sz="1300">
              <a:latin typeface="Nunito"/>
              <a:ea typeface="Nunito"/>
              <a:cs typeface="Nunito"/>
              <a:sym typeface="Nunito"/>
            </a:endParaRPr>
          </a:p>
          <a:p>
            <a:pPr marL="457200" lvl="0" indent="-311150" algn="l" rtl="0">
              <a:lnSpc>
                <a:spcPct val="115000"/>
              </a:lnSpc>
              <a:spcBef>
                <a:spcPts val="0"/>
              </a:spcBef>
              <a:spcAft>
                <a:spcPts val="0"/>
              </a:spcAft>
              <a:buClr>
                <a:srgbClr val="000000"/>
              </a:buClr>
              <a:buSzPts val="1300"/>
              <a:buFont typeface="Nunito"/>
              <a:buChar char="●"/>
            </a:pPr>
            <a:r>
              <a:rPr lang="en-US" sz="1300">
                <a:latin typeface="Nunito"/>
                <a:ea typeface="Nunito"/>
                <a:cs typeface="Nunito"/>
                <a:sym typeface="Nunito"/>
              </a:rPr>
              <a:t>It may take time to switch between applications using virtual memory.</a:t>
            </a:r>
            <a:endParaRPr sz="1300">
              <a:latin typeface="Nunito"/>
              <a:ea typeface="Nunito"/>
              <a:cs typeface="Nunito"/>
              <a:sym typeface="Nunito"/>
            </a:endParaRPr>
          </a:p>
          <a:p>
            <a:pPr marL="457200" lvl="0" indent="-311150" algn="l" rtl="0">
              <a:lnSpc>
                <a:spcPct val="115000"/>
              </a:lnSpc>
              <a:spcBef>
                <a:spcPts val="0"/>
              </a:spcBef>
              <a:spcAft>
                <a:spcPts val="0"/>
              </a:spcAft>
              <a:buClr>
                <a:srgbClr val="000000"/>
              </a:buClr>
              <a:buSzPts val="1300"/>
              <a:buFont typeface="Nunito"/>
              <a:buChar char="●"/>
            </a:pPr>
            <a:r>
              <a:rPr lang="en-US" sz="1300">
                <a:latin typeface="Nunito"/>
                <a:ea typeface="Nunito"/>
                <a:cs typeface="Nunito"/>
                <a:sym typeface="Nunito"/>
              </a:rPr>
              <a:t>Thrashing can happen if the amount of RAM is too small, which will make the computer perform slower.</a:t>
            </a:r>
            <a:endParaRPr sz="1300">
              <a:latin typeface="Nunito"/>
              <a:ea typeface="Nunito"/>
              <a:cs typeface="Nunito"/>
              <a:sym typeface="Nunito"/>
            </a:endParaRPr>
          </a:p>
          <a:p>
            <a:pPr marL="0" lvl="0" indent="0" algn="l" rtl="0">
              <a:lnSpc>
                <a:spcPct val="115000"/>
              </a:lnSpc>
              <a:spcBef>
                <a:spcPts val="0"/>
              </a:spcBef>
              <a:spcAft>
                <a:spcPts val="0"/>
              </a:spcAft>
              <a:buNone/>
            </a:pPr>
            <a:r>
              <a:rPr lang="en-US" sz="1300" u="sng">
                <a:solidFill>
                  <a:schemeClr val="hlink"/>
                </a:solidFill>
                <a:latin typeface="Nunito"/>
                <a:ea typeface="Nunito"/>
                <a:cs typeface="Nunito"/>
                <a:sym typeface="Nunito"/>
                <a:hlinkClick r:id="rId3"/>
              </a:rPr>
              <a:t>https://www.guru99.com/virtual-memory-in-operating-system.html</a:t>
            </a:r>
            <a:endParaRPr sz="1300">
              <a:latin typeface="Nunito"/>
              <a:ea typeface="Nunito"/>
              <a:cs typeface="Nunito"/>
              <a:sym typeface="Nunito"/>
            </a:endParaRPr>
          </a:p>
          <a:p>
            <a:pPr marL="0" lvl="0" indent="0" algn="l" rtl="0">
              <a:spcBef>
                <a:spcPts val="0"/>
              </a:spcBef>
              <a:spcAft>
                <a:spcPts val="0"/>
              </a:spcAft>
              <a:buNone/>
            </a:pPr>
            <a:endParaRPr sz="1300">
              <a:latin typeface="Nunito"/>
              <a:ea typeface="Nunito"/>
              <a:cs typeface="Nunito"/>
              <a:sym typeface="Nuni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US"/>
              <a:t>Decouples size of physical memory from programmer visible virtual memory.</a:t>
            </a:r>
            <a:endParaRPr/>
          </a:p>
          <a:p>
            <a:pPr marL="457200" lvl="0" indent="-298450" algn="l" rtl="0">
              <a:lnSpc>
                <a:spcPct val="100000"/>
              </a:lnSpc>
              <a:spcBef>
                <a:spcPts val="0"/>
              </a:spcBef>
              <a:spcAft>
                <a:spcPts val="0"/>
              </a:spcAft>
              <a:buSzPts val="1100"/>
              <a:buAutoNum type="arabicPeriod"/>
            </a:pPr>
            <a:r>
              <a:rPr lang="en-US"/>
              <a:t>Provides a convenient point to implement memory protection.</a:t>
            </a:r>
            <a:endParaRPr/>
          </a:p>
          <a:p>
            <a:pPr marL="457200" lvl="0" indent="-298450" algn="l" rtl="0">
              <a:lnSpc>
                <a:spcPct val="100000"/>
              </a:lnSpc>
              <a:spcBef>
                <a:spcPts val="0"/>
              </a:spcBef>
              <a:spcAft>
                <a:spcPts val="0"/>
              </a:spcAft>
              <a:buSzPts val="1100"/>
              <a:buAutoNum type="arabicPeriod"/>
            </a:pPr>
            <a:r>
              <a:rPr lang="en-US"/>
              <a:t>Creates a flexible mechanism to implement shared memory communication.</a:t>
            </a:r>
            <a:endParaRPr/>
          </a:p>
          <a:p>
            <a:pPr marL="457200" lvl="0" indent="-298450" algn="l" rtl="0">
              <a:lnSpc>
                <a:spcPct val="100000"/>
              </a:lnSpc>
              <a:spcBef>
                <a:spcPts val="0"/>
              </a:spcBef>
              <a:spcAft>
                <a:spcPts val="0"/>
              </a:spcAft>
              <a:buSzPts val="1100"/>
              <a:buAutoNum type="arabicPeriod"/>
            </a:pPr>
            <a:r>
              <a:rPr lang="en-US"/>
              <a:t>A programmer can write a program which requires more memory space than the capacity of the main memory. Such a program is executed by virtual memory technique.</a:t>
            </a:r>
            <a:endParaRPr/>
          </a:p>
          <a:p>
            <a:pPr marL="457200" lvl="0" indent="-298450" algn="l" rtl="0">
              <a:lnSpc>
                <a:spcPct val="100000"/>
              </a:lnSpc>
              <a:spcBef>
                <a:spcPts val="0"/>
              </a:spcBef>
              <a:spcAft>
                <a:spcPts val="0"/>
              </a:spcAft>
              <a:buSzPts val="1100"/>
              <a:buAutoNum type="arabicPeriod"/>
            </a:pPr>
            <a:r>
              <a:rPr lang="en-US"/>
              <a:t>No limitation on processes &amp; number of pages in each process although the main memory is finite (Example: 8 GB, 16 GB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US" sz="1050">
                <a:solidFill>
                  <a:srgbClr val="202122"/>
                </a:solidFill>
                <a:highlight>
                  <a:srgbClr val="FFFFFF"/>
                </a:highlight>
              </a:rPr>
              <a:t>The first true virtual memory system was that implemented at the </a:t>
            </a:r>
            <a:r>
              <a:rPr lang="en-US" sz="1050">
                <a:solidFill>
                  <a:srgbClr val="0B0080"/>
                </a:solidFill>
                <a:highlight>
                  <a:srgbClr val="FFFFFF"/>
                </a:highlight>
                <a:uFill>
                  <a:noFill/>
                </a:uFill>
                <a:hlinkClick r:id="rId3">
                  <a:extLst>
                    <a:ext uri="{A12FA001-AC4F-418D-AE19-62706E023703}">
                      <ahyp:hlinkClr xmlns:ahyp="http://schemas.microsoft.com/office/drawing/2018/hyperlinkcolor" val="tx"/>
                    </a:ext>
                  </a:extLst>
                </a:hlinkClick>
              </a:rPr>
              <a:t>University of Manchester</a:t>
            </a:r>
            <a:r>
              <a:rPr lang="en-US" sz="1050">
                <a:solidFill>
                  <a:srgbClr val="202122"/>
                </a:solidFill>
                <a:highlight>
                  <a:srgbClr val="FFFFFF"/>
                </a:highlight>
              </a:rPr>
              <a:t> to create a one-level storage system</a:t>
            </a:r>
            <a:r>
              <a:rPr lang="en-US" sz="1400" baseline="30000">
                <a:solidFill>
                  <a:srgbClr val="0B0080"/>
                </a:solidFill>
                <a:highlight>
                  <a:srgbClr val="FFFFFF"/>
                </a:highlight>
                <a:uFill>
                  <a:noFill/>
                </a:uFill>
                <a:hlinkClick r:id="rId4">
                  <a:extLst>
                    <a:ext uri="{A12FA001-AC4F-418D-AE19-62706E023703}">
                      <ahyp:hlinkClr xmlns:ahyp="http://schemas.microsoft.com/office/drawing/2018/hyperlinkcolor" val="tx"/>
                    </a:ext>
                  </a:extLst>
                </a:hlinkClick>
              </a:rPr>
              <a:t>[13]</a:t>
            </a:r>
            <a:r>
              <a:rPr lang="en-US" sz="1050">
                <a:solidFill>
                  <a:srgbClr val="202122"/>
                </a:solidFill>
                <a:highlight>
                  <a:srgbClr val="FFFFFF"/>
                </a:highlight>
              </a:rPr>
              <a:t> as part of the </a:t>
            </a:r>
            <a:r>
              <a:rPr lang="en-US" sz="1050">
                <a:solidFill>
                  <a:srgbClr val="0B0080"/>
                </a:solidFill>
                <a:highlight>
                  <a:srgbClr val="FFFFFF"/>
                </a:highlight>
                <a:uFill>
                  <a:noFill/>
                </a:uFill>
                <a:hlinkClick r:id="rId5">
                  <a:extLst>
                    <a:ext uri="{A12FA001-AC4F-418D-AE19-62706E023703}">
                      <ahyp:hlinkClr xmlns:ahyp="http://schemas.microsoft.com/office/drawing/2018/hyperlinkcolor" val="tx"/>
                    </a:ext>
                  </a:extLst>
                </a:hlinkClick>
              </a:rPr>
              <a:t>Atlas Computer</a:t>
            </a:r>
            <a:r>
              <a:rPr lang="en-US" sz="1050">
                <a:solidFill>
                  <a:srgbClr val="202122"/>
                </a:solidFill>
                <a:highlight>
                  <a:srgbClr val="FFFFFF"/>
                </a:highlight>
              </a:rPr>
              <a:t>. It used a </a:t>
            </a:r>
            <a:r>
              <a:rPr lang="en-US" sz="1050">
                <a:solidFill>
                  <a:srgbClr val="0B0080"/>
                </a:solidFill>
                <a:highlight>
                  <a:srgbClr val="FFFFFF"/>
                </a:highlight>
                <a:uFill>
                  <a:noFill/>
                </a:uFill>
                <a:hlinkClick r:id="rId6">
                  <a:extLst>
                    <a:ext uri="{A12FA001-AC4F-418D-AE19-62706E023703}">
                      <ahyp:hlinkClr xmlns:ahyp="http://schemas.microsoft.com/office/drawing/2018/hyperlinkcolor" val="tx"/>
                    </a:ext>
                  </a:extLst>
                </a:hlinkClick>
              </a:rPr>
              <a:t>paging</a:t>
            </a:r>
            <a:r>
              <a:rPr lang="en-US" sz="1050">
                <a:solidFill>
                  <a:srgbClr val="202122"/>
                </a:solidFill>
                <a:highlight>
                  <a:srgbClr val="FFFFFF"/>
                </a:highlight>
              </a:rPr>
              <a:t> mechanism to map the virtual addresses available to the programmer on to the real memory that consisted of 16,384 words of primary </a:t>
            </a:r>
            <a:r>
              <a:rPr lang="en-US" sz="1050">
                <a:solidFill>
                  <a:srgbClr val="0B0080"/>
                </a:solidFill>
                <a:highlight>
                  <a:srgbClr val="FFFFFF"/>
                </a:highlight>
                <a:uFill>
                  <a:noFill/>
                </a:uFill>
                <a:hlinkClick r:id="rId7">
                  <a:extLst>
                    <a:ext uri="{A12FA001-AC4F-418D-AE19-62706E023703}">
                      <ahyp:hlinkClr xmlns:ahyp="http://schemas.microsoft.com/office/drawing/2018/hyperlinkcolor" val="tx"/>
                    </a:ext>
                  </a:extLst>
                </a:hlinkClick>
              </a:rPr>
              <a:t>core memory</a:t>
            </a:r>
            <a:r>
              <a:rPr lang="en-US" sz="1050">
                <a:solidFill>
                  <a:srgbClr val="202122"/>
                </a:solidFill>
                <a:highlight>
                  <a:srgbClr val="FFFFFF"/>
                </a:highlight>
              </a:rPr>
              <a:t> with an additional 98,304 words of secondary </a:t>
            </a:r>
            <a:r>
              <a:rPr lang="en-US" sz="1050">
                <a:solidFill>
                  <a:srgbClr val="0B0080"/>
                </a:solidFill>
                <a:highlight>
                  <a:srgbClr val="FFFFFF"/>
                </a:highlight>
                <a:uFill>
                  <a:noFill/>
                </a:uFill>
                <a:hlinkClick r:id="rId8">
                  <a:extLst>
                    <a:ext uri="{A12FA001-AC4F-418D-AE19-62706E023703}">
                      <ahyp:hlinkClr xmlns:ahyp="http://schemas.microsoft.com/office/drawing/2018/hyperlinkcolor" val="tx"/>
                    </a:ext>
                  </a:extLst>
                </a:hlinkClick>
              </a:rPr>
              <a:t>drum memory</a:t>
            </a:r>
            <a:r>
              <a:rPr lang="en-US" sz="1050">
                <a:solidFill>
                  <a:srgbClr val="202122"/>
                </a:solidFill>
                <a:highlight>
                  <a:srgbClr val="FFFFFF"/>
                </a:highlight>
              </a:rPr>
              <a:t>.</a:t>
            </a:r>
            <a:endParaRPr sz="1050">
              <a:solidFill>
                <a:srgbClr val="202122"/>
              </a:solidFill>
              <a:highlight>
                <a:srgbClr val="FFFFFF"/>
              </a:highlight>
            </a:endParaRPr>
          </a:p>
          <a:p>
            <a:pPr marL="457200" lvl="0" indent="-295275" algn="l" rtl="0">
              <a:lnSpc>
                <a:spcPct val="100000"/>
              </a:lnSpc>
              <a:spcBef>
                <a:spcPts val="0"/>
              </a:spcBef>
              <a:spcAft>
                <a:spcPts val="0"/>
              </a:spcAft>
              <a:buClr>
                <a:srgbClr val="202122"/>
              </a:buClr>
              <a:buSzPts val="1050"/>
              <a:buAutoNum type="arabicPeriod"/>
            </a:pPr>
            <a:r>
              <a:rPr lang="en-US" sz="1050">
                <a:solidFill>
                  <a:srgbClr val="202122"/>
                </a:solidFill>
                <a:highlight>
                  <a:srgbClr val="FFFFFF"/>
                </a:highlight>
              </a:rPr>
              <a:t>Before virtual memory could be implemented in mainstream operating systems, many problems had to be addressed. Dynamic address translation required expensive and difficult-to-build specialized hardware; initial implementations slowed down access to memory slightly.</a:t>
            </a:r>
            <a:r>
              <a:rPr lang="en-US" sz="1400" baseline="30000">
                <a:solidFill>
                  <a:srgbClr val="0B0080"/>
                </a:solidFill>
                <a:highlight>
                  <a:srgbClr val="FFFFFF"/>
                </a:highlight>
                <a:uFill>
                  <a:noFill/>
                </a:uFill>
                <a:hlinkClick r:id="rId9">
                  <a:extLst>
                    <a:ext uri="{A12FA001-AC4F-418D-AE19-62706E023703}">
                      <ahyp:hlinkClr xmlns:ahyp="http://schemas.microsoft.com/office/drawing/2018/hyperlinkcolor" val="tx"/>
                    </a:ext>
                  </a:extLst>
                </a:hlinkClick>
              </a:rPr>
              <a:t>[8]</a:t>
            </a:r>
            <a:r>
              <a:rPr lang="en-US" sz="1050">
                <a:solidFill>
                  <a:srgbClr val="202122"/>
                </a:solidFill>
                <a:highlight>
                  <a:srgbClr val="FFFFFF"/>
                </a:highlight>
              </a:rPr>
              <a:t> There were worries that new system-wide algorithms utilizing secondary storage would be less effective than previously used application-specific algorithms.</a:t>
            </a:r>
            <a:endParaRPr sz="1050">
              <a:solidFill>
                <a:srgbClr val="202122"/>
              </a:solidFill>
              <a:highlight>
                <a:srgbClr val="FFFFFF"/>
              </a:highlight>
            </a:endParaRPr>
          </a:p>
          <a:p>
            <a:pPr marL="457200" lvl="0" indent="-295275" algn="l" rtl="0">
              <a:lnSpc>
                <a:spcPct val="100000"/>
              </a:lnSpc>
              <a:spcBef>
                <a:spcPts val="0"/>
              </a:spcBef>
              <a:spcAft>
                <a:spcPts val="0"/>
              </a:spcAft>
              <a:buClr>
                <a:srgbClr val="202122"/>
              </a:buClr>
              <a:buSzPts val="1050"/>
              <a:buAutoNum type="arabicPeriod"/>
            </a:pPr>
            <a:r>
              <a:rPr lang="en-US" sz="1050">
                <a:solidFill>
                  <a:srgbClr val="202122"/>
                </a:solidFill>
                <a:highlight>
                  <a:srgbClr val="FFFFFF"/>
                </a:highlight>
              </a:rPr>
              <a:t>By 1969, the debate over virtual memory for commercial computers was over;</a:t>
            </a:r>
            <a:r>
              <a:rPr lang="en-US" sz="1400" baseline="30000">
                <a:solidFill>
                  <a:srgbClr val="0B0080"/>
                </a:solidFill>
                <a:highlight>
                  <a:srgbClr val="FFFFFF"/>
                </a:highlight>
                <a:uFill>
                  <a:noFill/>
                </a:uFill>
                <a:hlinkClick r:id="rId9">
                  <a:extLst>
                    <a:ext uri="{A12FA001-AC4F-418D-AE19-62706E023703}">
                      <ahyp:hlinkClr xmlns:ahyp="http://schemas.microsoft.com/office/drawing/2018/hyperlinkcolor" val="tx"/>
                    </a:ext>
                  </a:extLst>
                </a:hlinkClick>
              </a:rPr>
              <a:t>[8]</a:t>
            </a:r>
            <a:r>
              <a:rPr lang="en-US" sz="1050">
                <a:solidFill>
                  <a:srgbClr val="202122"/>
                </a:solidFill>
                <a:highlight>
                  <a:srgbClr val="FFFFFF"/>
                </a:highlight>
              </a:rPr>
              <a:t> an </a:t>
            </a:r>
            <a:r>
              <a:rPr lang="en-US" sz="1050">
                <a:solidFill>
                  <a:srgbClr val="0B0080"/>
                </a:solidFill>
                <a:highlight>
                  <a:srgbClr val="FFFFFF"/>
                </a:highlight>
                <a:uFill>
                  <a:noFill/>
                </a:uFill>
                <a:hlinkClick r:id="rId10">
                  <a:extLst>
                    <a:ext uri="{A12FA001-AC4F-418D-AE19-62706E023703}">
                      <ahyp:hlinkClr xmlns:ahyp="http://schemas.microsoft.com/office/drawing/2018/hyperlinkcolor" val="tx"/>
                    </a:ext>
                  </a:extLst>
                </a:hlinkClick>
              </a:rPr>
              <a:t>IBM</a:t>
            </a:r>
            <a:r>
              <a:rPr lang="en-US" sz="1050">
                <a:solidFill>
                  <a:srgbClr val="202122"/>
                </a:solidFill>
                <a:highlight>
                  <a:srgbClr val="FFFFFF"/>
                </a:highlight>
              </a:rPr>
              <a:t> research team led by </a:t>
            </a:r>
            <a:r>
              <a:rPr lang="en-US" sz="1050">
                <a:solidFill>
                  <a:srgbClr val="0B0080"/>
                </a:solidFill>
                <a:highlight>
                  <a:srgbClr val="FFFFFF"/>
                </a:highlight>
                <a:uFill>
                  <a:noFill/>
                </a:uFill>
                <a:hlinkClick r:id="rId11">
                  <a:extLst>
                    <a:ext uri="{A12FA001-AC4F-418D-AE19-62706E023703}">
                      <ahyp:hlinkClr xmlns:ahyp="http://schemas.microsoft.com/office/drawing/2018/hyperlinkcolor" val="tx"/>
                    </a:ext>
                  </a:extLst>
                </a:hlinkClick>
              </a:rPr>
              <a:t>David Sayre</a:t>
            </a:r>
            <a:r>
              <a:rPr lang="en-US" sz="1050">
                <a:solidFill>
                  <a:srgbClr val="202122"/>
                </a:solidFill>
                <a:highlight>
                  <a:srgbClr val="FFFFFF"/>
                </a:highlight>
              </a:rPr>
              <a:t> showed that their virtual memory overlay system consistently worked better than the best manually controlled systems.</a:t>
            </a:r>
            <a:endParaRPr sz="1050">
              <a:solidFill>
                <a:srgbClr val="202122"/>
              </a:solidFill>
              <a:highlight>
                <a:srgbClr val="FFFFFF"/>
              </a:highlight>
            </a:endParaRPr>
          </a:p>
          <a:p>
            <a:pPr marL="457200" lvl="0" indent="-295275" algn="l" rtl="0">
              <a:lnSpc>
                <a:spcPct val="100000"/>
              </a:lnSpc>
              <a:spcBef>
                <a:spcPts val="0"/>
              </a:spcBef>
              <a:spcAft>
                <a:spcPts val="0"/>
              </a:spcAft>
              <a:buClr>
                <a:srgbClr val="202122"/>
              </a:buClr>
              <a:buSzPts val="1050"/>
              <a:buAutoNum type="arabicPeriod"/>
            </a:pPr>
            <a:r>
              <a:rPr lang="en-US" sz="1050">
                <a:solidFill>
                  <a:srgbClr val="202122"/>
                </a:solidFill>
                <a:highlight>
                  <a:srgbClr val="FFFFFF"/>
                </a:highlight>
              </a:rPr>
              <a:t>The first </a:t>
            </a:r>
            <a:r>
              <a:rPr lang="en-US" sz="1050">
                <a:solidFill>
                  <a:srgbClr val="0B0080"/>
                </a:solidFill>
                <a:highlight>
                  <a:srgbClr val="FFFFFF"/>
                </a:highlight>
                <a:uFill>
                  <a:noFill/>
                </a:uFill>
                <a:hlinkClick r:id="rId12">
                  <a:extLst>
                    <a:ext uri="{A12FA001-AC4F-418D-AE19-62706E023703}">
                      <ahyp:hlinkClr xmlns:ahyp="http://schemas.microsoft.com/office/drawing/2018/hyperlinkcolor" val="tx"/>
                    </a:ext>
                  </a:extLst>
                </a:hlinkClick>
              </a:rPr>
              <a:t>minicomputer</a:t>
            </a:r>
            <a:r>
              <a:rPr lang="en-US" sz="1050">
                <a:solidFill>
                  <a:srgbClr val="202122"/>
                </a:solidFill>
                <a:highlight>
                  <a:srgbClr val="FFFFFF"/>
                </a:highlight>
              </a:rPr>
              <a:t> to introduce virtual memory was the Norwegian </a:t>
            </a:r>
            <a:r>
              <a:rPr lang="en-US" sz="1050">
                <a:solidFill>
                  <a:srgbClr val="0B0080"/>
                </a:solidFill>
                <a:highlight>
                  <a:srgbClr val="FFFFFF"/>
                </a:highlight>
                <a:uFill>
                  <a:noFill/>
                </a:uFill>
                <a:hlinkClick r:id="rId13">
                  <a:extLst>
                    <a:ext uri="{A12FA001-AC4F-418D-AE19-62706E023703}">
                      <ahyp:hlinkClr xmlns:ahyp="http://schemas.microsoft.com/office/drawing/2018/hyperlinkcolor" val="tx"/>
                    </a:ext>
                  </a:extLst>
                </a:hlinkClick>
              </a:rPr>
              <a:t>NORD-1</a:t>
            </a:r>
            <a:r>
              <a:rPr lang="en-US" sz="1050">
                <a:solidFill>
                  <a:srgbClr val="202122"/>
                </a:solidFill>
                <a:highlight>
                  <a:srgbClr val="FFFFFF"/>
                </a:highlight>
              </a:rPr>
              <a:t>; during the 1970s, other minicomputers implemented virtual memory, notably </a:t>
            </a:r>
            <a:r>
              <a:rPr lang="en-US" sz="1050">
                <a:solidFill>
                  <a:srgbClr val="0B0080"/>
                </a:solidFill>
                <a:highlight>
                  <a:srgbClr val="FFFFFF"/>
                </a:highlight>
                <a:uFill>
                  <a:noFill/>
                </a:uFill>
                <a:hlinkClick r:id="rId14">
                  <a:extLst>
                    <a:ext uri="{A12FA001-AC4F-418D-AE19-62706E023703}">
                      <ahyp:hlinkClr xmlns:ahyp="http://schemas.microsoft.com/office/drawing/2018/hyperlinkcolor" val="tx"/>
                    </a:ext>
                  </a:extLst>
                </a:hlinkClick>
              </a:rPr>
              <a:t>VAX</a:t>
            </a:r>
            <a:r>
              <a:rPr lang="en-US" sz="1050">
                <a:solidFill>
                  <a:srgbClr val="202122"/>
                </a:solidFill>
                <a:highlight>
                  <a:srgbClr val="FFFFFF"/>
                </a:highlight>
              </a:rPr>
              <a:t> models running </a:t>
            </a:r>
            <a:r>
              <a:rPr lang="en-US" sz="1050">
                <a:solidFill>
                  <a:srgbClr val="0B0080"/>
                </a:solidFill>
                <a:highlight>
                  <a:srgbClr val="FFFFFF"/>
                </a:highlight>
                <a:uFill>
                  <a:noFill/>
                </a:uFill>
                <a:hlinkClick r:id="rId15">
                  <a:extLst>
                    <a:ext uri="{A12FA001-AC4F-418D-AE19-62706E023703}">
                      <ahyp:hlinkClr xmlns:ahyp="http://schemas.microsoft.com/office/drawing/2018/hyperlinkcolor" val="tx"/>
                    </a:ext>
                  </a:extLst>
                </a:hlinkClick>
              </a:rPr>
              <a:t>VMS</a:t>
            </a:r>
            <a:r>
              <a:rPr lang="en-US" sz="1050">
                <a:solidFill>
                  <a:srgbClr val="202122"/>
                </a:solidFill>
                <a:highlight>
                  <a:srgbClr val="FFFFFF"/>
                </a:highlight>
              </a:rPr>
              <a:t>.</a:t>
            </a:r>
            <a:endParaRPr sz="1050">
              <a:solidFill>
                <a:srgbClr val="202122"/>
              </a:solidFill>
              <a:highlight>
                <a:srgbClr val="FFFFFF"/>
              </a:highlight>
            </a:endParaRPr>
          </a:p>
          <a:p>
            <a:pPr marL="457200" lvl="0" indent="-295275" algn="l" rtl="0">
              <a:lnSpc>
                <a:spcPct val="100000"/>
              </a:lnSpc>
              <a:spcBef>
                <a:spcPts val="0"/>
              </a:spcBef>
              <a:spcAft>
                <a:spcPts val="0"/>
              </a:spcAft>
              <a:buClr>
                <a:srgbClr val="202122"/>
              </a:buClr>
              <a:buSzPts val="1050"/>
              <a:buAutoNum type="arabicPeriod"/>
            </a:pPr>
            <a:r>
              <a:rPr lang="en-US" sz="1050">
                <a:solidFill>
                  <a:srgbClr val="202122"/>
                </a:solidFill>
                <a:highlight>
                  <a:srgbClr val="FFFFFF"/>
                </a:highlight>
              </a:rPr>
              <a:t>Virtual memory was introduced to the </a:t>
            </a:r>
            <a:r>
              <a:rPr lang="en-US" sz="1050">
                <a:solidFill>
                  <a:srgbClr val="0B0080"/>
                </a:solidFill>
                <a:highlight>
                  <a:srgbClr val="FFFFFF"/>
                </a:highlight>
                <a:uFill>
                  <a:noFill/>
                </a:uFill>
                <a:hlinkClick r:id="rId16">
                  <a:extLst>
                    <a:ext uri="{A12FA001-AC4F-418D-AE19-62706E023703}">
                      <ahyp:hlinkClr xmlns:ahyp="http://schemas.microsoft.com/office/drawing/2018/hyperlinkcolor" val="tx"/>
                    </a:ext>
                  </a:extLst>
                </a:hlinkClick>
              </a:rPr>
              <a:t>x86</a:t>
            </a:r>
            <a:r>
              <a:rPr lang="en-US" sz="1050">
                <a:solidFill>
                  <a:srgbClr val="202122"/>
                </a:solidFill>
                <a:highlight>
                  <a:srgbClr val="FFFFFF"/>
                </a:highlight>
              </a:rPr>
              <a:t> architecture with the </a:t>
            </a:r>
            <a:r>
              <a:rPr lang="en-US" sz="1050">
                <a:solidFill>
                  <a:srgbClr val="0B0080"/>
                </a:solidFill>
                <a:highlight>
                  <a:srgbClr val="FFFFFF"/>
                </a:highlight>
                <a:uFill>
                  <a:noFill/>
                </a:uFill>
                <a:hlinkClick r:id="rId17">
                  <a:extLst>
                    <a:ext uri="{A12FA001-AC4F-418D-AE19-62706E023703}">
                      <ahyp:hlinkClr xmlns:ahyp="http://schemas.microsoft.com/office/drawing/2018/hyperlinkcolor" val="tx"/>
                    </a:ext>
                  </a:extLst>
                </a:hlinkClick>
              </a:rPr>
              <a:t>protected mode</a:t>
            </a:r>
            <a:r>
              <a:rPr lang="en-US" sz="1050">
                <a:solidFill>
                  <a:srgbClr val="202122"/>
                </a:solidFill>
                <a:highlight>
                  <a:srgbClr val="FFFFFF"/>
                </a:highlight>
              </a:rPr>
              <a:t> of the </a:t>
            </a:r>
            <a:r>
              <a:rPr lang="en-US" sz="1050">
                <a:solidFill>
                  <a:srgbClr val="0B0080"/>
                </a:solidFill>
                <a:highlight>
                  <a:srgbClr val="FFFFFF"/>
                </a:highlight>
                <a:uFill>
                  <a:noFill/>
                </a:uFill>
                <a:hlinkClick r:id="rId18">
                  <a:extLst>
                    <a:ext uri="{A12FA001-AC4F-418D-AE19-62706E023703}">
                      <ahyp:hlinkClr xmlns:ahyp="http://schemas.microsoft.com/office/drawing/2018/hyperlinkcolor" val="tx"/>
                    </a:ext>
                  </a:extLst>
                </a:hlinkClick>
              </a:rPr>
              <a:t>Intel 80286</a:t>
            </a:r>
            <a:r>
              <a:rPr lang="en-US" sz="1050">
                <a:solidFill>
                  <a:srgbClr val="202122"/>
                </a:solidFill>
                <a:highlight>
                  <a:srgbClr val="FFFFFF"/>
                </a:highlight>
              </a:rPr>
              <a:t> processor, but its segment swapping technique scaled poorly to larger segment sizes. The </a:t>
            </a:r>
            <a:r>
              <a:rPr lang="en-US" sz="1050">
                <a:solidFill>
                  <a:srgbClr val="0B0080"/>
                </a:solidFill>
                <a:highlight>
                  <a:srgbClr val="FFFFFF"/>
                </a:highlight>
                <a:uFill>
                  <a:noFill/>
                </a:uFill>
                <a:hlinkClick r:id="rId19">
                  <a:extLst>
                    <a:ext uri="{A12FA001-AC4F-418D-AE19-62706E023703}">
                      <ahyp:hlinkClr xmlns:ahyp="http://schemas.microsoft.com/office/drawing/2018/hyperlinkcolor" val="tx"/>
                    </a:ext>
                  </a:extLst>
                </a:hlinkClick>
              </a:rPr>
              <a:t>Intel 80386</a:t>
            </a:r>
            <a:r>
              <a:rPr lang="en-US" sz="1050">
                <a:solidFill>
                  <a:srgbClr val="202122"/>
                </a:solidFill>
                <a:highlight>
                  <a:srgbClr val="FFFFFF"/>
                </a:highlight>
              </a:rPr>
              <a:t> introduced paging support underneath the existing </a:t>
            </a:r>
            <a:r>
              <a:rPr lang="en-US" sz="1050">
                <a:solidFill>
                  <a:srgbClr val="0B0080"/>
                </a:solidFill>
                <a:highlight>
                  <a:srgbClr val="FFFFFF"/>
                </a:highlight>
                <a:uFill>
                  <a:noFill/>
                </a:uFill>
                <a:hlinkClick r:id="rId20">
                  <a:extLst>
                    <a:ext uri="{A12FA001-AC4F-418D-AE19-62706E023703}">
                      <ahyp:hlinkClr xmlns:ahyp="http://schemas.microsoft.com/office/drawing/2018/hyperlinkcolor" val="tx"/>
                    </a:ext>
                  </a:extLst>
                </a:hlinkClick>
              </a:rPr>
              <a:t>segmentation</a:t>
            </a:r>
            <a:r>
              <a:rPr lang="en-US" sz="1050">
                <a:solidFill>
                  <a:srgbClr val="202122"/>
                </a:solidFill>
                <a:highlight>
                  <a:srgbClr val="FFFFFF"/>
                </a:highlight>
              </a:rPr>
              <a:t> layer, enabling the page fault exception to chain with other exceptions without </a:t>
            </a:r>
            <a:r>
              <a:rPr lang="en-US" sz="1050">
                <a:solidFill>
                  <a:srgbClr val="0B0080"/>
                </a:solidFill>
                <a:highlight>
                  <a:srgbClr val="FFFFFF"/>
                </a:highlight>
                <a:uFill>
                  <a:noFill/>
                </a:uFill>
                <a:hlinkClick r:id="rId21">
                  <a:extLst>
                    <a:ext uri="{A12FA001-AC4F-418D-AE19-62706E023703}">
                      <ahyp:hlinkClr xmlns:ahyp="http://schemas.microsoft.com/office/drawing/2018/hyperlinkcolor" val="tx"/>
                    </a:ext>
                  </a:extLst>
                </a:hlinkClick>
              </a:rPr>
              <a:t>double fault</a:t>
            </a:r>
            <a:r>
              <a:rPr lang="en-US" sz="1050">
                <a:solidFill>
                  <a:srgbClr val="202122"/>
                </a:solidFill>
                <a:highlight>
                  <a:srgbClr val="FFFFFF"/>
                </a:highlight>
              </a:rPr>
              <a:t>.</a:t>
            </a:r>
            <a:endParaRPr sz="1050">
              <a:solidFill>
                <a:srgbClr val="202122"/>
              </a:solidFill>
              <a:highlight>
                <a:srgbClr val="FFFFFF"/>
              </a:highlight>
            </a:endParaRPr>
          </a:p>
          <a:p>
            <a:pPr marL="457200" lvl="0" indent="0" algn="l" rtl="0">
              <a:lnSpc>
                <a:spcPct val="100000"/>
              </a:lnSpc>
              <a:spcBef>
                <a:spcPts val="0"/>
              </a:spcBef>
              <a:spcAft>
                <a:spcPts val="0"/>
              </a:spcAft>
              <a:buNone/>
            </a:pPr>
            <a:endParaRPr sz="1050">
              <a:solidFill>
                <a:srgbClr val="202122"/>
              </a:solidFill>
              <a:highlight>
                <a:srgbClr val="FFFFFF"/>
              </a:highlight>
            </a:endParaRPr>
          </a:p>
          <a:p>
            <a:pPr marL="457200" lvl="0" indent="0" algn="l" rtl="0">
              <a:lnSpc>
                <a:spcPct val="100000"/>
              </a:lnSpc>
              <a:spcBef>
                <a:spcPts val="0"/>
              </a:spcBef>
              <a:spcAft>
                <a:spcPts val="0"/>
              </a:spcAft>
              <a:buNone/>
            </a:pPr>
            <a:r>
              <a:rPr lang="en-US" sz="1050">
                <a:solidFill>
                  <a:srgbClr val="202122"/>
                </a:solidFill>
                <a:highlight>
                  <a:srgbClr val="FFFFFF"/>
                </a:highlight>
              </a:rPr>
              <a:t>(</a:t>
            </a:r>
            <a:r>
              <a:rPr lang="en-US" sz="1050" u="sng">
                <a:solidFill>
                  <a:schemeClr val="hlink"/>
                </a:solidFill>
                <a:highlight>
                  <a:srgbClr val="FFFFFF"/>
                </a:highlight>
                <a:hlinkClick r:id="rId22"/>
              </a:rPr>
              <a:t>https://en.wikipedia.org/wiki/Virtual_memory#History</a:t>
            </a:r>
            <a:r>
              <a:rPr lang="en-US" sz="1050">
                <a:solidFill>
                  <a:srgbClr val="202122"/>
                </a:solidFill>
                <a:highlight>
                  <a:srgbClr val="FFFFFF"/>
                </a:highlight>
              </a:rPr>
              <a:t>)</a:t>
            </a:r>
            <a:endParaRPr sz="1050">
              <a:solidFill>
                <a:srgbClr val="202122"/>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 virtual address is a binary number in virtual memory that enable a process to use a location in primary storage (main memory) independently of other processes and to use more space that actually exists in primary storage by temporarily relegating some contents to a hard disk.</a:t>
            </a:r>
            <a:endParaRPr/>
          </a:p>
          <a:p>
            <a:pPr marL="0" lvl="0" indent="0" algn="l" rtl="0">
              <a:lnSpc>
                <a:spcPct val="100000"/>
              </a:lnSpc>
              <a:spcBef>
                <a:spcPts val="0"/>
              </a:spcBef>
              <a:spcAft>
                <a:spcPts val="0"/>
              </a:spcAft>
              <a:buSzPts val="1100"/>
              <a:buNone/>
            </a:pPr>
            <a:r>
              <a:rPr lang="en-US"/>
              <a:t>An address in main memory is called a location or physical address. The set of such locations in main memory is called the memory space or physical memory.</a:t>
            </a:r>
            <a:endParaRPr/>
          </a:p>
          <a:p>
            <a:pPr marL="0" lvl="0" indent="0" algn="l" rtl="0">
              <a:lnSpc>
                <a:spcPct val="100000"/>
              </a:lnSpc>
              <a:spcBef>
                <a:spcPts val="0"/>
              </a:spcBef>
              <a:spcAft>
                <a:spcPts val="0"/>
              </a:spcAft>
              <a:buSzPts val="1100"/>
              <a:buNone/>
            </a:pPr>
            <a:r>
              <a:rPr lang="en-US"/>
              <a:t>It’s a range of valid addresses in memory that are available for a program or process. So, it is the memory that a program can access. </a:t>
            </a:r>
            <a:endParaRPr/>
          </a:p>
          <a:p>
            <a:pPr marL="0" lvl="0" indent="0" algn="l" rtl="0">
              <a:lnSpc>
                <a:spcPct val="100000"/>
              </a:lnSpc>
              <a:spcBef>
                <a:spcPts val="0"/>
              </a:spcBef>
              <a:spcAft>
                <a:spcPts val="0"/>
              </a:spcAft>
              <a:buSzPts val="1100"/>
              <a:buNone/>
            </a:pPr>
            <a:r>
              <a:rPr lang="en-US"/>
              <a:t>The memory can be either be physical or virtual and is used for executing instructions and storing data.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US"/>
              <a:t>Hard disk is like a warehouse of storage which is larger than RAM, but hard disk is slower than RAM.</a:t>
            </a:r>
            <a:endParaRPr/>
          </a:p>
          <a:p>
            <a:pPr marL="457200" lvl="0" indent="-298450" algn="l" rtl="0">
              <a:lnSpc>
                <a:spcPct val="100000"/>
              </a:lnSpc>
              <a:spcBef>
                <a:spcPts val="0"/>
              </a:spcBef>
              <a:spcAft>
                <a:spcPts val="0"/>
              </a:spcAft>
              <a:buSzPts val="1100"/>
              <a:buAutoNum type="arabicPeriod"/>
            </a:pPr>
            <a:r>
              <a:rPr lang="en-US"/>
              <a:t>The memory management unit (MMU) transfers the currently needed part of the program from the secondary memory to the main memory for execution.</a:t>
            </a:r>
            <a:endParaRPr/>
          </a:p>
          <a:p>
            <a:pPr marL="457200" lvl="0" indent="-298450" algn="l" rtl="0">
              <a:lnSpc>
                <a:spcPct val="100000"/>
              </a:lnSpc>
              <a:spcBef>
                <a:spcPts val="0"/>
              </a:spcBef>
              <a:spcAft>
                <a:spcPts val="0"/>
              </a:spcAft>
              <a:buSzPts val="1100"/>
              <a:buAutoNum type="arabicPeriod"/>
            </a:pPr>
            <a:r>
              <a:rPr lang="en-US"/>
              <a:t>This to from movement of instruction and data (parts of a program) between the main memory and the secondary memory is called Swapping.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US"/>
              <a:t>The tendency of a processor to access the same set of memory locations repetitively</a:t>
            </a:r>
            <a:endParaRPr/>
          </a:p>
          <a:p>
            <a:pPr marL="0" lvl="0" indent="0" algn="l" rtl="0">
              <a:lnSpc>
                <a:spcPct val="100000"/>
              </a:lnSpc>
              <a:spcBef>
                <a:spcPts val="0"/>
              </a:spcBef>
              <a:spcAft>
                <a:spcPts val="0"/>
              </a:spcAft>
              <a:buNone/>
            </a:pPr>
            <a:r>
              <a:rPr lang="en-US"/>
              <a:t>            over a short period of time. </a:t>
            </a:r>
            <a:endParaRPr/>
          </a:p>
          <a:p>
            <a:pPr marL="457200" lvl="0" indent="-298450" algn="l" rtl="0">
              <a:lnSpc>
                <a:spcPct val="100000"/>
              </a:lnSpc>
              <a:spcBef>
                <a:spcPts val="0"/>
              </a:spcBef>
              <a:spcAft>
                <a:spcPts val="0"/>
              </a:spcAft>
              <a:buSzPts val="1100"/>
              <a:buAutoNum type="arabicPeriod"/>
            </a:pPr>
            <a:r>
              <a:rPr lang="en-US"/>
              <a:t>Temporal locality refers to the tendency for a processor to access memory locations</a:t>
            </a:r>
            <a:endParaRPr/>
          </a:p>
          <a:p>
            <a:pPr marL="0" lvl="0" indent="0" algn="l" rtl="0">
              <a:lnSpc>
                <a:spcPct val="100000"/>
              </a:lnSpc>
              <a:spcBef>
                <a:spcPts val="0"/>
              </a:spcBef>
              <a:spcAft>
                <a:spcPts val="0"/>
              </a:spcAft>
              <a:buNone/>
            </a:pPr>
            <a:r>
              <a:rPr lang="en-US"/>
              <a:t>            that have been used recently.</a:t>
            </a:r>
            <a:endParaRPr/>
          </a:p>
          <a:p>
            <a:pPr marL="457200" lvl="0" indent="-298450" algn="l" rtl="0">
              <a:lnSpc>
                <a:spcPct val="100000"/>
              </a:lnSpc>
              <a:spcBef>
                <a:spcPts val="0"/>
              </a:spcBef>
              <a:spcAft>
                <a:spcPts val="0"/>
              </a:spcAft>
              <a:buSzPts val="1100"/>
              <a:buAutoNum type="arabicPeriod"/>
            </a:pPr>
            <a:r>
              <a:rPr lang="en-US"/>
              <a:t>Spatial locality refers to the tendency of execution to involve a number of</a:t>
            </a:r>
            <a:endParaRPr/>
          </a:p>
          <a:p>
            <a:pPr marL="0" lvl="0" indent="0" algn="l" rtl="0">
              <a:lnSpc>
                <a:spcPct val="100000"/>
              </a:lnSpc>
              <a:spcBef>
                <a:spcPts val="0"/>
              </a:spcBef>
              <a:spcAft>
                <a:spcPts val="0"/>
              </a:spcAft>
              <a:buNone/>
            </a:pPr>
            <a:r>
              <a:rPr lang="en-US"/>
              <a:t>            memory locations that are clustered.</a:t>
            </a:r>
            <a:endParaRPr/>
          </a:p>
          <a:p>
            <a:pPr marL="457200" lvl="0" indent="-298450" algn="l" rtl="0">
              <a:lnSpc>
                <a:spcPct val="100000"/>
              </a:lnSpc>
              <a:spcBef>
                <a:spcPts val="0"/>
              </a:spcBef>
              <a:spcAft>
                <a:spcPts val="0"/>
              </a:spcAft>
              <a:buSzPts val="1100"/>
              <a:buAutoNum type="arabicPeriod"/>
            </a:pPr>
            <a:r>
              <a:rPr lang="en-US" sz="1200" b="1">
                <a:solidFill>
                  <a:srgbClr val="202124"/>
                </a:solidFill>
                <a:highlight>
                  <a:srgbClr val="FFFFFF"/>
                </a:highlight>
              </a:rPr>
              <a:t>Sequential locality</a:t>
            </a:r>
            <a:r>
              <a:rPr lang="en-US" sz="1200">
                <a:solidFill>
                  <a:srgbClr val="202124"/>
                </a:solidFill>
                <a:highlight>
                  <a:srgbClr val="FFFFFF"/>
                </a:highlight>
              </a:rPr>
              <a:t>, a special case of spatial </a:t>
            </a:r>
            <a:r>
              <a:rPr lang="en-US" sz="1200" b="1">
                <a:solidFill>
                  <a:srgbClr val="202124"/>
                </a:solidFill>
                <a:highlight>
                  <a:srgbClr val="FFFFFF"/>
                </a:highlight>
              </a:rPr>
              <a:t>locality</a:t>
            </a:r>
            <a:r>
              <a:rPr lang="en-US" sz="1200">
                <a:solidFill>
                  <a:srgbClr val="202124"/>
                </a:solidFill>
                <a:highlight>
                  <a:srgbClr val="FFFFFF"/>
                </a:highlight>
              </a:rPr>
              <a:t>, occurs when data elements are arranged and accessed linearly, such as, traversing the elements in a one-dimensional array. </a:t>
            </a:r>
            <a:endParaRPr sz="1200">
              <a:solidFill>
                <a:srgbClr val="202124"/>
              </a:solidFill>
              <a:highlight>
                <a:srgbClr val="FFFFFF"/>
              </a:highlight>
            </a:endParaRPr>
          </a:p>
          <a:p>
            <a:pPr marL="914400" lvl="0" indent="0" algn="l" rtl="0">
              <a:lnSpc>
                <a:spcPct val="100000"/>
              </a:lnSpc>
              <a:spcBef>
                <a:spcPts val="0"/>
              </a:spcBef>
              <a:spcAft>
                <a:spcPts val="0"/>
              </a:spcAft>
              <a:buNone/>
            </a:pPr>
            <a:endParaRPr sz="1200">
              <a:solidFill>
                <a:srgbClr val="202124"/>
              </a:solidFill>
              <a:highlight>
                <a:srgbClr val="FFFFFF"/>
              </a:highlight>
            </a:endParaRPr>
          </a:p>
          <a:p>
            <a:pPr marL="0" lvl="0" indent="0" algn="l" rtl="0">
              <a:lnSpc>
                <a:spcPct val="100000"/>
              </a:lnSpc>
              <a:spcBef>
                <a:spcPts val="0"/>
              </a:spcBef>
              <a:spcAft>
                <a:spcPts val="0"/>
              </a:spcAft>
              <a:buNone/>
            </a:pPr>
            <a:r>
              <a:rPr lang="en-US" sz="1200">
                <a:solidFill>
                  <a:srgbClr val="202124"/>
                </a:solidFill>
                <a:highlight>
                  <a:srgbClr val="FFFF00"/>
                </a:highlight>
              </a:rPr>
              <a:t>Principle of Locality: Programs tend to use data and instructions with addresses near or equal to those they have used recently.</a:t>
            </a:r>
            <a:endParaRPr sz="1200">
              <a:solidFill>
                <a:srgbClr val="202124"/>
              </a:solidFill>
              <a:highlight>
                <a:srgbClr val="FFFF00"/>
              </a:highlight>
            </a:endParaRPr>
          </a:p>
          <a:p>
            <a:pPr marL="0" lvl="0" indent="0" algn="l" rtl="0">
              <a:lnSpc>
                <a:spcPct val="100000"/>
              </a:lnSpc>
              <a:spcBef>
                <a:spcPts val="0"/>
              </a:spcBef>
              <a:spcAft>
                <a:spcPts val="0"/>
              </a:spcAft>
              <a:buNone/>
            </a:pPr>
            <a:r>
              <a:rPr lang="en-US" sz="1200">
                <a:solidFill>
                  <a:srgbClr val="202124"/>
                </a:solidFill>
                <a:highlight>
                  <a:srgbClr val="FFFF00"/>
                </a:highlight>
              </a:rPr>
              <a:t>Temporal Locality: Recently referenced items are likely to be referred again in the near future.</a:t>
            </a:r>
            <a:endParaRPr sz="1200">
              <a:solidFill>
                <a:srgbClr val="202124"/>
              </a:solidFill>
              <a:highlight>
                <a:srgbClr val="FFFF00"/>
              </a:highlight>
            </a:endParaRPr>
          </a:p>
          <a:p>
            <a:pPr marL="0" lvl="0" indent="0" algn="l" rtl="0">
              <a:lnSpc>
                <a:spcPct val="100000"/>
              </a:lnSpc>
              <a:spcBef>
                <a:spcPts val="0"/>
              </a:spcBef>
              <a:spcAft>
                <a:spcPts val="0"/>
              </a:spcAft>
              <a:buNone/>
            </a:pPr>
            <a:r>
              <a:rPr lang="en-US" sz="1200">
                <a:solidFill>
                  <a:srgbClr val="202124"/>
                </a:solidFill>
                <a:highlight>
                  <a:srgbClr val="FFFF00"/>
                </a:highlight>
              </a:rPr>
              <a:t>Spatial Locality: Items with nearby addresses tend to be referenced close together in time.</a:t>
            </a:r>
            <a:endParaRPr sz="1200">
              <a:solidFill>
                <a:srgbClr val="202124"/>
              </a:solidFill>
              <a:highlight>
                <a:srgbClr val="FFFF00"/>
              </a:highlight>
            </a:endParaRPr>
          </a:p>
          <a:p>
            <a:pPr marL="0" lvl="0" indent="0" algn="l" rtl="0">
              <a:lnSpc>
                <a:spcPct val="100000"/>
              </a:lnSpc>
              <a:spcBef>
                <a:spcPts val="0"/>
              </a:spcBef>
              <a:spcAft>
                <a:spcPts val="0"/>
              </a:spcAft>
              <a:buNone/>
            </a:pPr>
            <a:endParaRPr sz="1200">
              <a:solidFill>
                <a:srgbClr val="202124"/>
              </a:solidFill>
              <a:highlight>
                <a:srgbClr val="FFFF00"/>
              </a:highlight>
            </a:endParaRPr>
          </a:p>
          <a:p>
            <a:pPr marL="0" lvl="0" indent="0" algn="l" rtl="0">
              <a:lnSpc>
                <a:spcPct val="100000"/>
              </a:lnSpc>
              <a:spcBef>
                <a:spcPts val="0"/>
              </a:spcBef>
              <a:spcAft>
                <a:spcPts val="0"/>
              </a:spcAft>
              <a:buNone/>
            </a:pPr>
            <a:endParaRPr sz="1200">
              <a:solidFill>
                <a:srgbClr val="202124"/>
              </a:solidFill>
              <a:highlight>
                <a:srgbClr val="FFFF00"/>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4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9"/>
        <p:cNvGrpSpPr/>
        <p:nvPr/>
      </p:nvGrpSpPr>
      <p:grpSpPr>
        <a:xfrm>
          <a:off x="0" y="0"/>
          <a:ext cx="0" cy="0"/>
          <a:chOff x="0" y="0"/>
          <a:chExt cx="0" cy="0"/>
        </a:xfrm>
      </p:grpSpPr>
      <p:grpSp>
        <p:nvGrpSpPr>
          <p:cNvPr id="260" name="Google Shape;260;p49"/>
          <p:cNvGrpSpPr/>
          <p:nvPr/>
        </p:nvGrpSpPr>
        <p:grpSpPr>
          <a:xfrm>
            <a:off x="625966" y="299376"/>
            <a:ext cx="999312" cy="999312"/>
            <a:chOff x="348199" y="179450"/>
            <a:chExt cx="1116300" cy="1116300"/>
          </a:xfrm>
        </p:grpSpPr>
        <p:sp>
          <p:nvSpPr>
            <p:cNvPr id="261" name="Google Shape;261;p49"/>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9"/>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 name="Google Shape;263;p49"/>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64" name="Google Shape;264;p49"/>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265" name="Google Shape;265;p49"/>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66" name="Google Shape;266;p4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7"/>
        <p:cNvGrpSpPr/>
        <p:nvPr/>
      </p:nvGrpSpPr>
      <p:grpSpPr>
        <a:xfrm>
          <a:off x="0" y="0"/>
          <a:ext cx="0" cy="0"/>
          <a:chOff x="0" y="0"/>
          <a:chExt cx="0" cy="0"/>
        </a:xfrm>
      </p:grpSpPr>
      <p:grpSp>
        <p:nvGrpSpPr>
          <p:cNvPr id="268" name="Google Shape;268;p50"/>
          <p:cNvGrpSpPr/>
          <p:nvPr/>
        </p:nvGrpSpPr>
        <p:grpSpPr>
          <a:xfrm>
            <a:off x="713373" y="3847119"/>
            <a:ext cx="825392" cy="825392"/>
            <a:chOff x="348199" y="179450"/>
            <a:chExt cx="1116300" cy="1116300"/>
          </a:xfrm>
        </p:grpSpPr>
        <p:sp>
          <p:nvSpPr>
            <p:cNvPr id="269" name="Google Shape;269;p50"/>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50"/>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1" name="Google Shape;271;p50"/>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0"/>
              </a:spcBef>
              <a:spcAft>
                <a:spcPts val="0"/>
              </a:spcAft>
              <a:buSzPts val="1300"/>
              <a:buNone/>
              <a:defRPr/>
            </a:lvl1pPr>
          </a:lstStyle>
          <a:p>
            <a:endParaRPr/>
          </a:p>
        </p:txBody>
      </p:sp>
      <p:sp>
        <p:nvSpPr>
          <p:cNvPr id="272" name="Google Shape;272;p5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273"/>
        <p:cNvGrpSpPr/>
        <p:nvPr/>
      </p:nvGrpSpPr>
      <p:grpSpPr>
        <a:xfrm>
          <a:off x="0" y="0"/>
          <a:ext cx="0" cy="0"/>
          <a:chOff x="0" y="0"/>
          <a:chExt cx="0" cy="0"/>
        </a:xfrm>
      </p:grpSpPr>
      <p:sp>
        <p:nvSpPr>
          <p:cNvPr id="274" name="Google Shape;274;gb765c7eaa9_0_27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gb765c7eaa9_0_27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
        <p:cNvGrpSpPr/>
        <p:nvPr/>
      </p:nvGrpSpPr>
      <p:grpSpPr>
        <a:xfrm>
          <a:off x="0" y="0"/>
          <a:ext cx="0" cy="0"/>
          <a:chOff x="0" y="0"/>
          <a:chExt cx="0" cy="0"/>
        </a:xfrm>
      </p:grpSpPr>
      <p:grpSp>
        <p:nvGrpSpPr>
          <p:cNvPr id="12" name="Google Shape;12;p41"/>
          <p:cNvGrpSpPr/>
          <p:nvPr/>
        </p:nvGrpSpPr>
        <p:grpSpPr>
          <a:xfrm>
            <a:off x="49" y="4099200"/>
            <a:ext cx="9144040" cy="1044300"/>
            <a:chOff x="49" y="4099200"/>
            <a:chExt cx="9144040" cy="1044300"/>
          </a:xfrm>
        </p:grpSpPr>
        <p:grpSp>
          <p:nvGrpSpPr>
            <p:cNvPr id="13" name="Google Shape;13;p41"/>
            <p:cNvGrpSpPr/>
            <p:nvPr/>
          </p:nvGrpSpPr>
          <p:grpSpPr>
            <a:xfrm>
              <a:off x="49" y="4309200"/>
              <a:ext cx="231622" cy="834300"/>
              <a:chOff x="2688737" y="4301380"/>
              <a:chExt cx="231900" cy="834300"/>
            </a:xfrm>
          </p:grpSpPr>
          <p:sp>
            <p:nvSpPr>
              <p:cNvPr id="14" name="Google Shape;14;p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41"/>
            <p:cNvGrpSpPr/>
            <p:nvPr/>
          </p:nvGrpSpPr>
          <p:grpSpPr>
            <a:xfrm>
              <a:off x="371403" y="4099200"/>
              <a:ext cx="231622" cy="1044300"/>
              <a:chOff x="2688737" y="4091380"/>
              <a:chExt cx="231900" cy="1044300"/>
            </a:xfrm>
          </p:grpSpPr>
          <p:sp>
            <p:nvSpPr>
              <p:cNvPr id="19" name="Google Shape;19;p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 name="Google Shape;24;p41"/>
            <p:cNvGrpSpPr/>
            <p:nvPr/>
          </p:nvGrpSpPr>
          <p:grpSpPr>
            <a:xfrm>
              <a:off x="742758" y="4309200"/>
              <a:ext cx="231622" cy="834300"/>
              <a:chOff x="2688737" y="4301380"/>
              <a:chExt cx="231900" cy="834300"/>
            </a:xfrm>
          </p:grpSpPr>
          <p:sp>
            <p:nvSpPr>
              <p:cNvPr id="25" name="Google Shape;25;p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41"/>
            <p:cNvGrpSpPr/>
            <p:nvPr/>
          </p:nvGrpSpPr>
          <p:grpSpPr>
            <a:xfrm>
              <a:off x="1114112" y="4518900"/>
              <a:ext cx="231622" cy="624600"/>
              <a:chOff x="2688737" y="4511080"/>
              <a:chExt cx="231900" cy="624600"/>
            </a:xfrm>
          </p:grpSpPr>
          <p:sp>
            <p:nvSpPr>
              <p:cNvPr id="30" name="Google Shape;30;p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 name="Google Shape;33;p41"/>
            <p:cNvGrpSpPr/>
            <p:nvPr/>
          </p:nvGrpSpPr>
          <p:grpSpPr>
            <a:xfrm>
              <a:off x="1856753" y="4099200"/>
              <a:ext cx="231600" cy="1044300"/>
              <a:chOff x="1856753" y="4099200"/>
              <a:chExt cx="231600" cy="1044300"/>
            </a:xfrm>
          </p:grpSpPr>
          <p:sp>
            <p:nvSpPr>
              <p:cNvPr id="34" name="Google Shape;34;p4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 name="Google Shape;39;p41"/>
            <p:cNvGrpSpPr/>
            <p:nvPr/>
          </p:nvGrpSpPr>
          <p:grpSpPr>
            <a:xfrm>
              <a:off x="2228107" y="4309200"/>
              <a:ext cx="231600" cy="834300"/>
              <a:chOff x="2228107" y="4309200"/>
              <a:chExt cx="231600" cy="834300"/>
            </a:xfrm>
          </p:grpSpPr>
          <p:sp>
            <p:nvSpPr>
              <p:cNvPr id="40" name="Google Shape;40;p4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 name="Google Shape;44;p41"/>
            <p:cNvGrpSpPr/>
            <p:nvPr/>
          </p:nvGrpSpPr>
          <p:grpSpPr>
            <a:xfrm>
              <a:off x="2599462" y="4518900"/>
              <a:ext cx="231600" cy="624600"/>
              <a:chOff x="2599462" y="4518900"/>
              <a:chExt cx="231600" cy="624600"/>
            </a:xfrm>
          </p:grpSpPr>
          <p:sp>
            <p:nvSpPr>
              <p:cNvPr id="45" name="Google Shape;45;p4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 name="Google Shape;48;p41"/>
            <p:cNvGrpSpPr/>
            <p:nvPr/>
          </p:nvGrpSpPr>
          <p:grpSpPr>
            <a:xfrm>
              <a:off x="3342171" y="4099200"/>
              <a:ext cx="231600" cy="1044300"/>
              <a:chOff x="3342171" y="4099200"/>
              <a:chExt cx="231600" cy="1044300"/>
            </a:xfrm>
          </p:grpSpPr>
          <p:sp>
            <p:nvSpPr>
              <p:cNvPr id="49" name="Google Shape;49;p4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 name="Google Shape;54;p41"/>
            <p:cNvGrpSpPr/>
            <p:nvPr/>
          </p:nvGrpSpPr>
          <p:grpSpPr>
            <a:xfrm>
              <a:off x="3713525" y="4309200"/>
              <a:ext cx="231600" cy="834300"/>
              <a:chOff x="3713525" y="4309200"/>
              <a:chExt cx="231600" cy="834300"/>
            </a:xfrm>
          </p:grpSpPr>
          <p:sp>
            <p:nvSpPr>
              <p:cNvPr id="55" name="Google Shape;55;p4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 name="Google Shape;59;p41"/>
            <p:cNvGrpSpPr/>
            <p:nvPr/>
          </p:nvGrpSpPr>
          <p:grpSpPr>
            <a:xfrm>
              <a:off x="1485398" y="4309200"/>
              <a:ext cx="231600" cy="834300"/>
              <a:chOff x="1485398" y="4309200"/>
              <a:chExt cx="231600" cy="834300"/>
            </a:xfrm>
          </p:grpSpPr>
          <p:sp>
            <p:nvSpPr>
              <p:cNvPr id="60" name="Google Shape;60;p4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 name="Google Shape;64;p41"/>
            <p:cNvGrpSpPr/>
            <p:nvPr/>
          </p:nvGrpSpPr>
          <p:grpSpPr>
            <a:xfrm>
              <a:off x="4084879" y="4518900"/>
              <a:ext cx="231600" cy="624600"/>
              <a:chOff x="4084879" y="4518900"/>
              <a:chExt cx="231600" cy="624600"/>
            </a:xfrm>
          </p:grpSpPr>
          <p:sp>
            <p:nvSpPr>
              <p:cNvPr id="65" name="Google Shape;65;p4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 name="Google Shape;68;p41"/>
            <p:cNvGrpSpPr/>
            <p:nvPr/>
          </p:nvGrpSpPr>
          <p:grpSpPr>
            <a:xfrm>
              <a:off x="2970816" y="4309200"/>
              <a:ext cx="231600" cy="834300"/>
              <a:chOff x="2970816" y="4309200"/>
              <a:chExt cx="231600" cy="834300"/>
            </a:xfrm>
          </p:grpSpPr>
          <p:sp>
            <p:nvSpPr>
              <p:cNvPr id="69" name="Google Shape;69;p4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41"/>
            <p:cNvGrpSpPr/>
            <p:nvPr/>
          </p:nvGrpSpPr>
          <p:grpSpPr>
            <a:xfrm>
              <a:off x="4456234" y="4309200"/>
              <a:ext cx="231600" cy="834300"/>
              <a:chOff x="4456234" y="4309200"/>
              <a:chExt cx="231600" cy="834300"/>
            </a:xfrm>
          </p:grpSpPr>
          <p:sp>
            <p:nvSpPr>
              <p:cNvPr id="74" name="Google Shape;74;p4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 name="Google Shape;78;p41"/>
            <p:cNvGrpSpPr/>
            <p:nvPr/>
          </p:nvGrpSpPr>
          <p:grpSpPr>
            <a:xfrm>
              <a:off x="4827588" y="4099200"/>
              <a:ext cx="231600" cy="1044300"/>
              <a:chOff x="4827588" y="4099200"/>
              <a:chExt cx="231600" cy="1044300"/>
            </a:xfrm>
          </p:grpSpPr>
          <p:sp>
            <p:nvSpPr>
              <p:cNvPr id="79" name="Google Shape;79;p4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 name="Google Shape;84;p41"/>
            <p:cNvGrpSpPr/>
            <p:nvPr/>
          </p:nvGrpSpPr>
          <p:grpSpPr>
            <a:xfrm>
              <a:off x="5198943" y="4309200"/>
              <a:ext cx="231600" cy="834300"/>
              <a:chOff x="5198943" y="4309200"/>
              <a:chExt cx="231600" cy="834300"/>
            </a:xfrm>
          </p:grpSpPr>
          <p:sp>
            <p:nvSpPr>
              <p:cNvPr id="85" name="Google Shape;85;p4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 name="Google Shape;89;p41"/>
            <p:cNvGrpSpPr/>
            <p:nvPr/>
          </p:nvGrpSpPr>
          <p:grpSpPr>
            <a:xfrm>
              <a:off x="5570297" y="4518900"/>
              <a:ext cx="231600" cy="624600"/>
              <a:chOff x="5570297" y="4518900"/>
              <a:chExt cx="231600" cy="624600"/>
            </a:xfrm>
          </p:grpSpPr>
          <p:sp>
            <p:nvSpPr>
              <p:cNvPr id="90" name="Google Shape;90;p4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 name="Google Shape;93;p41"/>
            <p:cNvGrpSpPr/>
            <p:nvPr/>
          </p:nvGrpSpPr>
          <p:grpSpPr>
            <a:xfrm>
              <a:off x="5941652" y="4309200"/>
              <a:ext cx="231600" cy="834300"/>
              <a:chOff x="5941652" y="4309200"/>
              <a:chExt cx="231600" cy="834300"/>
            </a:xfrm>
          </p:grpSpPr>
          <p:sp>
            <p:nvSpPr>
              <p:cNvPr id="94" name="Google Shape;94;p4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41"/>
            <p:cNvGrpSpPr/>
            <p:nvPr/>
          </p:nvGrpSpPr>
          <p:grpSpPr>
            <a:xfrm>
              <a:off x="6313006" y="4099200"/>
              <a:ext cx="231600" cy="1044300"/>
              <a:chOff x="6313006" y="4099200"/>
              <a:chExt cx="231600" cy="1044300"/>
            </a:xfrm>
          </p:grpSpPr>
          <p:sp>
            <p:nvSpPr>
              <p:cNvPr id="99" name="Google Shape;99;p4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4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4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 name="Google Shape;104;p41"/>
            <p:cNvGrpSpPr/>
            <p:nvPr/>
          </p:nvGrpSpPr>
          <p:grpSpPr>
            <a:xfrm>
              <a:off x="6684361" y="4309200"/>
              <a:ext cx="231600" cy="834300"/>
              <a:chOff x="6684361" y="4309200"/>
              <a:chExt cx="231600" cy="834300"/>
            </a:xfrm>
          </p:grpSpPr>
          <p:sp>
            <p:nvSpPr>
              <p:cNvPr id="105" name="Google Shape;105;p4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 name="Google Shape;109;p41"/>
            <p:cNvGrpSpPr/>
            <p:nvPr/>
          </p:nvGrpSpPr>
          <p:grpSpPr>
            <a:xfrm>
              <a:off x="7055715" y="4518900"/>
              <a:ext cx="231600" cy="624600"/>
              <a:chOff x="7055715" y="4518900"/>
              <a:chExt cx="231600" cy="624600"/>
            </a:xfrm>
          </p:grpSpPr>
          <p:sp>
            <p:nvSpPr>
              <p:cNvPr id="110" name="Google Shape;110;p4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4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4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 name="Google Shape;113;p41"/>
            <p:cNvGrpSpPr/>
            <p:nvPr/>
          </p:nvGrpSpPr>
          <p:grpSpPr>
            <a:xfrm>
              <a:off x="7798424" y="4099200"/>
              <a:ext cx="231600" cy="1044300"/>
              <a:chOff x="7798424" y="4099200"/>
              <a:chExt cx="231600" cy="1044300"/>
            </a:xfrm>
          </p:grpSpPr>
          <p:sp>
            <p:nvSpPr>
              <p:cNvPr id="114" name="Google Shape;114;p4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41"/>
            <p:cNvGrpSpPr/>
            <p:nvPr/>
          </p:nvGrpSpPr>
          <p:grpSpPr>
            <a:xfrm>
              <a:off x="8169779" y="4309200"/>
              <a:ext cx="231600" cy="834300"/>
              <a:chOff x="8169779" y="4309200"/>
              <a:chExt cx="231600" cy="834300"/>
            </a:xfrm>
          </p:grpSpPr>
          <p:sp>
            <p:nvSpPr>
              <p:cNvPr id="120" name="Google Shape;120;p4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 name="Google Shape;124;p41"/>
            <p:cNvGrpSpPr/>
            <p:nvPr/>
          </p:nvGrpSpPr>
          <p:grpSpPr>
            <a:xfrm>
              <a:off x="7427070" y="4309200"/>
              <a:ext cx="231600" cy="834300"/>
              <a:chOff x="7427070" y="4309200"/>
              <a:chExt cx="231600" cy="834300"/>
            </a:xfrm>
          </p:grpSpPr>
          <p:sp>
            <p:nvSpPr>
              <p:cNvPr id="125" name="Google Shape;125;p4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4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 name="Google Shape;129;p41"/>
            <p:cNvGrpSpPr/>
            <p:nvPr/>
          </p:nvGrpSpPr>
          <p:grpSpPr>
            <a:xfrm>
              <a:off x="8541133" y="4518900"/>
              <a:ext cx="231600" cy="624600"/>
              <a:chOff x="8541133" y="4518900"/>
              <a:chExt cx="231600" cy="624600"/>
            </a:xfrm>
          </p:grpSpPr>
          <p:sp>
            <p:nvSpPr>
              <p:cNvPr id="130" name="Google Shape;130;p4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 name="Google Shape;133;p41"/>
            <p:cNvGrpSpPr/>
            <p:nvPr/>
          </p:nvGrpSpPr>
          <p:grpSpPr>
            <a:xfrm>
              <a:off x="8912488" y="4309200"/>
              <a:ext cx="231600" cy="834300"/>
              <a:chOff x="8912488" y="4309200"/>
              <a:chExt cx="231600" cy="834300"/>
            </a:xfrm>
          </p:grpSpPr>
          <p:sp>
            <p:nvSpPr>
              <p:cNvPr id="134" name="Google Shape;134;p4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4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8" name="Google Shape;138;p41"/>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8000"/>
              <a:buNone/>
              <a:defRPr sz="8000">
                <a:solidFill>
                  <a:schemeClr val="lt1"/>
                </a:solidFill>
              </a:defRPr>
            </a:lvl1pPr>
            <a:lvl2pPr lvl="1" algn="ctr" rtl="0">
              <a:lnSpc>
                <a:spcPct val="100000"/>
              </a:lnSpc>
              <a:spcBef>
                <a:spcPts val="0"/>
              </a:spcBef>
              <a:spcAft>
                <a:spcPts val="0"/>
              </a:spcAft>
              <a:buClr>
                <a:schemeClr val="lt1"/>
              </a:buClr>
              <a:buSzPts val="8000"/>
              <a:buNone/>
              <a:defRPr sz="8000">
                <a:solidFill>
                  <a:schemeClr val="lt1"/>
                </a:solidFill>
              </a:defRPr>
            </a:lvl2pPr>
            <a:lvl3pPr lvl="2" algn="ctr" rtl="0">
              <a:lnSpc>
                <a:spcPct val="100000"/>
              </a:lnSpc>
              <a:spcBef>
                <a:spcPts val="0"/>
              </a:spcBef>
              <a:spcAft>
                <a:spcPts val="0"/>
              </a:spcAft>
              <a:buClr>
                <a:schemeClr val="lt1"/>
              </a:buClr>
              <a:buSzPts val="8000"/>
              <a:buNone/>
              <a:defRPr sz="8000">
                <a:solidFill>
                  <a:schemeClr val="lt1"/>
                </a:solidFill>
              </a:defRPr>
            </a:lvl3pPr>
            <a:lvl4pPr lvl="3" algn="ctr" rtl="0">
              <a:lnSpc>
                <a:spcPct val="100000"/>
              </a:lnSpc>
              <a:spcBef>
                <a:spcPts val="0"/>
              </a:spcBef>
              <a:spcAft>
                <a:spcPts val="0"/>
              </a:spcAft>
              <a:buClr>
                <a:schemeClr val="lt1"/>
              </a:buClr>
              <a:buSzPts val="8000"/>
              <a:buNone/>
              <a:defRPr sz="8000">
                <a:solidFill>
                  <a:schemeClr val="lt1"/>
                </a:solidFill>
              </a:defRPr>
            </a:lvl4pPr>
            <a:lvl5pPr lvl="4" algn="ctr" rtl="0">
              <a:lnSpc>
                <a:spcPct val="100000"/>
              </a:lnSpc>
              <a:spcBef>
                <a:spcPts val="0"/>
              </a:spcBef>
              <a:spcAft>
                <a:spcPts val="0"/>
              </a:spcAft>
              <a:buClr>
                <a:schemeClr val="lt1"/>
              </a:buClr>
              <a:buSzPts val="8000"/>
              <a:buNone/>
              <a:defRPr sz="8000">
                <a:solidFill>
                  <a:schemeClr val="lt1"/>
                </a:solidFill>
              </a:defRPr>
            </a:lvl5pPr>
            <a:lvl6pPr lvl="5" algn="ctr" rtl="0">
              <a:lnSpc>
                <a:spcPct val="100000"/>
              </a:lnSpc>
              <a:spcBef>
                <a:spcPts val="0"/>
              </a:spcBef>
              <a:spcAft>
                <a:spcPts val="0"/>
              </a:spcAft>
              <a:buClr>
                <a:schemeClr val="lt1"/>
              </a:buClr>
              <a:buSzPts val="8000"/>
              <a:buNone/>
              <a:defRPr sz="8000">
                <a:solidFill>
                  <a:schemeClr val="lt1"/>
                </a:solidFill>
              </a:defRPr>
            </a:lvl6pPr>
            <a:lvl7pPr lvl="6" algn="ctr" rtl="0">
              <a:lnSpc>
                <a:spcPct val="100000"/>
              </a:lnSpc>
              <a:spcBef>
                <a:spcPts val="0"/>
              </a:spcBef>
              <a:spcAft>
                <a:spcPts val="0"/>
              </a:spcAft>
              <a:buClr>
                <a:schemeClr val="lt1"/>
              </a:buClr>
              <a:buSzPts val="8000"/>
              <a:buNone/>
              <a:defRPr sz="8000">
                <a:solidFill>
                  <a:schemeClr val="lt1"/>
                </a:solidFill>
              </a:defRPr>
            </a:lvl7pPr>
            <a:lvl8pPr lvl="7" algn="ctr" rtl="0">
              <a:lnSpc>
                <a:spcPct val="100000"/>
              </a:lnSpc>
              <a:spcBef>
                <a:spcPts val="0"/>
              </a:spcBef>
              <a:spcAft>
                <a:spcPts val="0"/>
              </a:spcAft>
              <a:buClr>
                <a:schemeClr val="lt1"/>
              </a:buClr>
              <a:buSzPts val="8000"/>
              <a:buNone/>
              <a:defRPr sz="8000">
                <a:solidFill>
                  <a:schemeClr val="lt1"/>
                </a:solidFill>
              </a:defRPr>
            </a:lvl8pPr>
            <a:lvl9pPr lvl="8" algn="ctr" rtl="0">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39" name="Google Shape;139;p41"/>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Autofit/>
          </a:bodyPr>
          <a:lstStyle>
            <a:lvl1pPr marL="457200" lvl="0" indent="-311150" algn="ctr" rtl="0">
              <a:lnSpc>
                <a:spcPct val="115000"/>
              </a:lnSpc>
              <a:spcBef>
                <a:spcPts val="0"/>
              </a:spcBef>
              <a:spcAft>
                <a:spcPts val="0"/>
              </a:spcAft>
              <a:buClr>
                <a:schemeClr val="lt1"/>
              </a:buClr>
              <a:buSzPts val="1300"/>
              <a:buChar char="●"/>
              <a:defRPr>
                <a:solidFill>
                  <a:schemeClr val="lt1"/>
                </a:solidFill>
              </a:defRPr>
            </a:lvl1pPr>
            <a:lvl2pPr marL="914400" lvl="1" indent="-298450" algn="ctr" rtl="0">
              <a:lnSpc>
                <a:spcPct val="115000"/>
              </a:lnSpc>
              <a:spcBef>
                <a:spcPts val="1600"/>
              </a:spcBef>
              <a:spcAft>
                <a:spcPts val="0"/>
              </a:spcAft>
              <a:buClr>
                <a:schemeClr val="lt1"/>
              </a:buClr>
              <a:buSzPts val="1100"/>
              <a:buChar char="○"/>
              <a:defRPr>
                <a:solidFill>
                  <a:schemeClr val="lt1"/>
                </a:solidFill>
              </a:defRPr>
            </a:lvl2pPr>
            <a:lvl3pPr marL="1371600" lvl="2" indent="-298450" algn="ctr" rtl="0">
              <a:lnSpc>
                <a:spcPct val="115000"/>
              </a:lnSpc>
              <a:spcBef>
                <a:spcPts val="1600"/>
              </a:spcBef>
              <a:spcAft>
                <a:spcPts val="0"/>
              </a:spcAft>
              <a:buClr>
                <a:schemeClr val="lt1"/>
              </a:buClr>
              <a:buSzPts val="1100"/>
              <a:buChar char="■"/>
              <a:defRPr>
                <a:solidFill>
                  <a:schemeClr val="lt1"/>
                </a:solidFill>
              </a:defRPr>
            </a:lvl3pPr>
            <a:lvl4pPr marL="1828800" lvl="3" indent="-298450" algn="ctr" rtl="0">
              <a:lnSpc>
                <a:spcPct val="115000"/>
              </a:lnSpc>
              <a:spcBef>
                <a:spcPts val="1600"/>
              </a:spcBef>
              <a:spcAft>
                <a:spcPts val="0"/>
              </a:spcAft>
              <a:buClr>
                <a:schemeClr val="lt1"/>
              </a:buClr>
              <a:buSzPts val="1100"/>
              <a:buChar char="●"/>
              <a:defRPr>
                <a:solidFill>
                  <a:schemeClr val="lt1"/>
                </a:solidFill>
              </a:defRPr>
            </a:lvl4pPr>
            <a:lvl5pPr marL="2286000" lvl="4" indent="-298450" algn="ctr" rtl="0">
              <a:lnSpc>
                <a:spcPct val="115000"/>
              </a:lnSpc>
              <a:spcBef>
                <a:spcPts val="1600"/>
              </a:spcBef>
              <a:spcAft>
                <a:spcPts val="0"/>
              </a:spcAft>
              <a:buClr>
                <a:schemeClr val="lt1"/>
              </a:buClr>
              <a:buSzPts val="1100"/>
              <a:buChar char="○"/>
              <a:defRPr>
                <a:solidFill>
                  <a:schemeClr val="lt1"/>
                </a:solidFill>
              </a:defRPr>
            </a:lvl5pPr>
            <a:lvl6pPr marL="2743200" lvl="5" indent="-298450" algn="ctr" rtl="0">
              <a:lnSpc>
                <a:spcPct val="115000"/>
              </a:lnSpc>
              <a:spcBef>
                <a:spcPts val="1600"/>
              </a:spcBef>
              <a:spcAft>
                <a:spcPts val="0"/>
              </a:spcAft>
              <a:buClr>
                <a:schemeClr val="lt1"/>
              </a:buClr>
              <a:buSzPts val="1100"/>
              <a:buChar char="■"/>
              <a:defRPr>
                <a:solidFill>
                  <a:schemeClr val="lt1"/>
                </a:solidFill>
              </a:defRPr>
            </a:lvl6pPr>
            <a:lvl7pPr marL="3200400" lvl="6" indent="-298450" algn="ctr" rtl="0">
              <a:lnSpc>
                <a:spcPct val="115000"/>
              </a:lnSpc>
              <a:spcBef>
                <a:spcPts val="1600"/>
              </a:spcBef>
              <a:spcAft>
                <a:spcPts val="0"/>
              </a:spcAft>
              <a:buClr>
                <a:schemeClr val="lt1"/>
              </a:buClr>
              <a:buSzPts val="1100"/>
              <a:buChar char="●"/>
              <a:defRPr>
                <a:solidFill>
                  <a:schemeClr val="lt1"/>
                </a:solidFill>
              </a:defRPr>
            </a:lvl7pPr>
            <a:lvl8pPr marL="3657600" lvl="7" indent="-298450" algn="ctr" rtl="0">
              <a:lnSpc>
                <a:spcPct val="115000"/>
              </a:lnSpc>
              <a:spcBef>
                <a:spcPts val="1600"/>
              </a:spcBef>
              <a:spcAft>
                <a:spcPts val="0"/>
              </a:spcAft>
              <a:buClr>
                <a:schemeClr val="lt1"/>
              </a:buClr>
              <a:buSzPts val="1100"/>
              <a:buChar char="○"/>
              <a:defRPr>
                <a:solidFill>
                  <a:schemeClr val="lt1"/>
                </a:solidFill>
              </a:defRPr>
            </a:lvl8pPr>
            <a:lvl9pPr marL="4114800" lvl="8" indent="-298450" algn="ctr" rtl="0">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40" name="Google Shape;140;p4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1"/>
        <p:cNvGrpSpPr/>
        <p:nvPr/>
      </p:nvGrpSpPr>
      <p:grpSpPr>
        <a:xfrm>
          <a:off x="0" y="0"/>
          <a:ext cx="0" cy="0"/>
          <a:chOff x="0" y="0"/>
          <a:chExt cx="0" cy="0"/>
        </a:xfrm>
      </p:grpSpPr>
      <p:grpSp>
        <p:nvGrpSpPr>
          <p:cNvPr id="142" name="Google Shape;142;p42"/>
          <p:cNvGrpSpPr/>
          <p:nvPr/>
        </p:nvGrpSpPr>
        <p:grpSpPr>
          <a:xfrm>
            <a:off x="625966" y="299376"/>
            <a:ext cx="999312" cy="999312"/>
            <a:chOff x="348199" y="179450"/>
            <a:chExt cx="1116300" cy="1116300"/>
          </a:xfrm>
        </p:grpSpPr>
        <p:sp>
          <p:nvSpPr>
            <p:cNvPr id="143" name="Google Shape;143;p42"/>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42"/>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p4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6" name="Google Shape;146;p42"/>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47" name="Google Shape;147;p4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grpSp>
        <p:nvGrpSpPr>
          <p:cNvPr id="149" name="Google Shape;149;p43"/>
          <p:cNvGrpSpPr/>
          <p:nvPr/>
        </p:nvGrpSpPr>
        <p:grpSpPr>
          <a:xfrm>
            <a:off x="625966" y="299376"/>
            <a:ext cx="999312" cy="999312"/>
            <a:chOff x="348199" y="179450"/>
            <a:chExt cx="1116300" cy="1116300"/>
          </a:xfrm>
        </p:grpSpPr>
        <p:sp>
          <p:nvSpPr>
            <p:cNvPr id="150" name="Google Shape;150;p43"/>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3"/>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43"/>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3" name="Google Shape;153;p4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4"/>
        <p:cNvGrpSpPr/>
        <p:nvPr/>
      </p:nvGrpSpPr>
      <p:grpSpPr>
        <a:xfrm>
          <a:off x="0" y="0"/>
          <a:ext cx="0" cy="0"/>
          <a:chOff x="0" y="0"/>
          <a:chExt cx="0" cy="0"/>
        </a:xfrm>
      </p:grpSpPr>
      <p:grpSp>
        <p:nvGrpSpPr>
          <p:cNvPr id="155" name="Google Shape;155;p44"/>
          <p:cNvGrpSpPr/>
          <p:nvPr/>
        </p:nvGrpSpPr>
        <p:grpSpPr>
          <a:xfrm>
            <a:off x="7343003" y="3409675"/>
            <a:ext cx="1691422" cy="1732548"/>
            <a:chOff x="7343003" y="3409675"/>
            <a:chExt cx="1691422" cy="1732548"/>
          </a:xfrm>
        </p:grpSpPr>
        <p:grpSp>
          <p:nvGrpSpPr>
            <p:cNvPr id="156" name="Google Shape;156;p44"/>
            <p:cNvGrpSpPr/>
            <p:nvPr/>
          </p:nvGrpSpPr>
          <p:grpSpPr>
            <a:xfrm>
              <a:off x="7343003" y="4453711"/>
              <a:ext cx="316800" cy="688512"/>
              <a:chOff x="7343003" y="4453711"/>
              <a:chExt cx="316800" cy="688512"/>
            </a:xfrm>
          </p:grpSpPr>
          <p:sp>
            <p:nvSpPr>
              <p:cNvPr id="157" name="Google Shape;157;p44"/>
              <p:cNvSpPr/>
              <p:nvPr/>
            </p:nvSpPr>
            <p:spPr>
              <a:xfrm>
                <a:off x="7343003" y="4453711"/>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4"/>
              <p:cNvSpPr/>
              <p:nvPr/>
            </p:nvSpPr>
            <p:spPr>
              <a:xfrm>
                <a:off x="7343003" y="4801723"/>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44"/>
            <p:cNvGrpSpPr/>
            <p:nvPr/>
          </p:nvGrpSpPr>
          <p:grpSpPr>
            <a:xfrm>
              <a:off x="7801210" y="4105700"/>
              <a:ext cx="316800" cy="1036523"/>
              <a:chOff x="7801210" y="4105700"/>
              <a:chExt cx="316800" cy="1036523"/>
            </a:xfrm>
          </p:grpSpPr>
          <p:sp>
            <p:nvSpPr>
              <p:cNvPr id="160" name="Google Shape;160;p44"/>
              <p:cNvSpPr/>
              <p:nvPr/>
            </p:nvSpPr>
            <p:spPr>
              <a:xfrm>
                <a:off x="7801210" y="4453711"/>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4"/>
              <p:cNvSpPr/>
              <p:nvPr/>
            </p:nvSpPr>
            <p:spPr>
              <a:xfrm>
                <a:off x="7801210" y="410570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4"/>
              <p:cNvSpPr/>
              <p:nvPr/>
            </p:nvSpPr>
            <p:spPr>
              <a:xfrm>
                <a:off x="7801210" y="4801723"/>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p44"/>
            <p:cNvGrpSpPr/>
            <p:nvPr/>
          </p:nvGrpSpPr>
          <p:grpSpPr>
            <a:xfrm>
              <a:off x="8259418" y="3757688"/>
              <a:ext cx="316800" cy="1384535"/>
              <a:chOff x="8259418" y="3757688"/>
              <a:chExt cx="316800" cy="1384535"/>
            </a:xfrm>
          </p:grpSpPr>
          <p:sp>
            <p:nvSpPr>
              <p:cNvPr id="164" name="Google Shape;164;p44"/>
              <p:cNvSpPr/>
              <p:nvPr/>
            </p:nvSpPr>
            <p:spPr>
              <a:xfrm>
                <a:off x="8259418" y="4453711"/>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4"/>
              <p:cNvSpPr/>
              <p:nvPr/>
            </p:nvSpPr>
            <p:spPr>
              <a:xfrm>
                <a:off x="8259418" y="3757688"/>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4"/>
              <p:cNvSpPr/>
              <p:nvPr/>
            </p:nvSpPr>
            <p:spPr>
              <a:xfrm>
                <a:off x="8259418" y="410570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4"/>
              <p:cNvSpPr/>
              <p:nvPr/>
            </p:nvSpPr>
            <p:spPr>
              <a:xfrm>
                <a:off x="8259418" y="4801723"/>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 name="Google Shape;168;p44"/>
            <p:cNvGrpSpPr/>
            <p:nvPr/>
          </p:nvGrpSpPr>
          <p:grpSpPr>
            <a:xfrm>
              <a:off x="8717625" y="3409675"/>
              <a:ext cx="316800" cy="1732548"/>
              <a:chOff x="8717625" y="3409675"/>
              <a:chExt cx="316800" cy="1732548"/>
            </a:xfrm>
          </p:grpSpPr>
          <p:sp>
            <p:nvSpPr>
              <p:cNvPr id="169" name="Google Shape;169;p44"/>
              <p:cNvSpPr/>
              <p:nvPr/>
            </p:nvSpPr>
            <p:spPr>
              <a:xfrm>
                <a:off x="8717625" y="4453711"/>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4"/>
              <p:cNvSpPr/>
              <p:nvPr/>
            </p:nvSpPr>
            <p:spPr>
              <a:xfrm>
                <a:off x="8717625" y="3757688"/>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4"/>
              <p:cNvSpPr/>
              <p:nvPr/>
            </p:nvSpPr>
            <p:spPr>
              <a:xfrm>
                <a:off x="8717625" y="410570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4"/>
              <p:cNvSpPr/>
              <p:nvPr/>
            </p:nvSpPr>
            <p:spPr>
              <a:xfrm>
                <a:off x="8717625" y="3409675"/>
                <a:ext cx="316800" cy="1732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4"/>
              <p:cNvSpPr/>
              <p:nvPr/>
            </p:nvSpPr>
            <p:spPr>
              <a:xfrm>
                <a:off x="8717625" y="4801723"/>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74" name="Google Shape;174;p44"/>
          <p:cNvGrpSpPr/>
          <p:nvPr/>
        </p:nvGrpSpPr>
        <p:grpSpPr>
          <a:xfrm>
            <a:off x="5043503" y="0"/>
            <a:ext cx="3814072" cy="3839101"/>
            <a:chOff x="5043503" y="0"/>
            <a:chExt cx="3814072" cy="3839101"/>
          </a:xfrm>
        </p:grpSpPr>
        <p:sp>
          <p:nvSpPr>
            <p:cNvPr id="175" name="Google Shape;175;p44"/>
            <p:cNvSpPr/>
            <p:nvPr/>
          </p:nvSpPr>
          <p:spPr>
            <a:xfrm>
              <a:off x="8460975" y="1817775"/>
              <a:ext cx="396600" cy="396600"/>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4"/>
            <p:cNvSpPr/>
            <p:nvPr/>
          </p:nvSpPr>
          <p:spPr>
            <a:xfrm rot="-9830444">
              <a:off x="6469759" y="3480727"/>
              <a:ext cx="320148" cy="320148"/>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 name="Google Shape;177;p44"/>
            <p:cNvGrpSpPr/>
            <p:nvPr/>
          </p:nvGrpSpPr>
          <p:grpSpPr>
            <a:xfrm>
              <a:off x="7647815" y="2704283"/>
              <a:ext cx="635219" cy="635219"/>
              <a:chOff x="6725724" y="2701260"/>
              <a:chExt cx="1208101" cy="1208100"/>
            </a:xfrm>
          </p:grpSpPr>
          <p:sp>
            <p:nvSpPr>
              <p:cNvPr id="178" name="Google Shape;178;p44"/>
              <p:cNvSpPr/>
              <p:nvPr/>
            </p:nvSpPr>
            <p:spPr>
              <a:xfrm rot="5400000">
                <a:off x="6725725" y="2701260"/>
                <a:ext cx="1208100" cy="1208100"/>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4"/>
              <p:cNvSpPr/>
              <p:nvPr/>
            </p:nvSpPr>
            <p:spPr>
              <a:xfrm rot="5400000">
                <a:off x="6725724" y="2701260"/>
                <a:ext cx="1208100" cy="1208100"/>
              </a:xfrm>
              <a:prstGeom prst="pie">
                <a:avLst>
                  <a:gd name="adj1" fmla="val 8244818"/>
                  <a:gd name="adj2" fmla="val 16246175"/>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4"/>
              <p:cNvSpPr/>
              <p:nvPr/>
            </p:nvSpPr>
            <p:spPr>
              <a:xfrm rot="5400000">
                <a:off x="6954988" y="2930398"/>
                <a:ext cx="749700" cy="749700"/>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1" name="Google Shape;181;p44"/>
            <p:cNvSpPr/>
            <p:nvPr/>
          </p:nvSpPr>
          <p:spPr>
            <a:xfrm>
              <a:off x="8460975" y="1817775"/>
              <a:ext cx="396600" cy="396600"/>
            </a:xfrm>
            <a:prstGeom prst="pie">
              <a:avLst>
                <a:gd name="adj1" fmla="val 19376841"/>
                <a:gd name="adj2" fmla="val 1620000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2" name="Google Shape;182;p44"/>
            <p:cNvGrpSpPr/>
            <p:nvPr/>
          </p:nvGrpSpPr>
          <p:grpSpPr>
            <a:xfrm>
              <a:off x="7952718" y="179238"/>
              <a:ext cx="873165" cy="873002"/>
              <a:chOff x="7754428" y="208725"/>
              <a:chExt cx="541800" cy="541800"/>
            </a:xfrm>
          </p:grpSpPr>
          <p:sp>
            <p:nvSpPr>
              <p:cNvPr id="183" name="Google Shape;183;p44"/>
              <p:cNvSpPr/>
              <p:nvPr/>
            </p:nvSpPr>
            <p:spPr>
              <a:xfrm rot="-8647347">
                <a:off x="7831319" y="285616"/>
                <a:ext cx="388018" cy="388018"/>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4"/>
              <p:cNvSpPr/>
              <p:nvPr/>
            </p:nvSpPr>
            <p:spPr>
              <a:xfrm rot="-8647347">
                <a:off x="7831319" y="285616"/>
                <a:ext cx="388018" cy="388018"/>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 name="Google Shape;185;p44"/>
            <p:cNvSpPr/>
            <p:nvPr/>
          </p:nvSpPr>
          <p:spPr>
            <a:xfrm>
              <a:off x="5399840" y="356365"/>
              <a:ext cx="2577000" cy="2577000"/>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4"/>
            <p:cNvSpPr/>
            <p:nvPr/>
          </p:nvSpPr>
          <p:spPr>
            <a:xfrm rot="2043858">
              <a:off x="5503813" y="460310"/>
              <a:ext cx="2369480" cy="2369480"/>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4"/>
            <p:cNvSpPr/>
            <p:nvPr/>
          </p:nvSpPr>
          <p:spPr>
            <a:xfrm>
              <a:off x="5399795" y="360281"/>
              <a:ext cx="2577000" cy="2577000"/>
            </a:xfrm>
            <a:prstGeom prst="pie">
              <a:avLst>
                <a:gd name="adj1" fmla="val 8801158"/>
                <a:gd name="adj2" fmla="val 1620000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4"/>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4"/>
            <p:cNvSpPr/>
            <p:nvPr/>
          </p:nvSpPr>
          <p:spPr>
            <a:xfrm>
              <a:off x="5399795" y="356358"/>
              <a:ext cx="2577000" cy="2577000"/>
            </a:xfrm>
            <a:prstGeom prst="pie">
              <a:avLst>
                <a:gd name="adj1" fmla="val 12554101"/>
                <a:gd name="adj2" fmla="val 1620000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4"/>
            <p:cNvSpPr/>
            <p:nvPr/>
          </p:nvSpPr>
          <p:spPr>
            <a:xfrm rot="-9830444">
              <a:off x="6469759" y="3480727"/>
              <a:ext cx="320148" cy="320148"/>
            </a:xfrm>
            <a:prstGeom prst="pie">
              <a:avLst>
                <a:gd name="adj1" fmla="val 19376841"/>
                <a:gd name="adj2" fmla="val 1620000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 name="Google Shape;191;p44"/>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92" name="Google Shape;192;p44"/>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600"/>
              <a:buNone/>
              <a:defRPr sz="1600">
                <a:solidFill>
                  <a:schemeClr val="lt1"/>
                </a:solidFill>
              </a:defRPr>
            </a:lvl1pPr>
            <a:lvl2pPr lvl="1" algn="l" rtl="0">
              <a:lnSpc>
                <a:spcPct val="100000"/>
              </a:lnSpc>
              <a:spcBef>
                <a:spcPts val="0"/>
              </a:spcBef>
              <a:spcAft>
                <a:spcPts val="0"/>
              </a:spcAft>
              <a:buClr>
                <a:schemeClr val="lt1"/>
              </a:buClr>
              <a:buSzPts val="1600"/>
              <a:buNone/>
              <a:defRPr sz="1600">
                <a:solidFill>
                  <a:schemeClr val="lt1"/>
                </a:solidFill>
              </a:defRPr>
            </a:lvl2pPr>
            <a:lvl3pPr lvl="2" algn="l" rtl="0">
              <a:lnSpc>
                <a:spcPct val="100000"/>
              </a:lnSpc>
              <a:spcBef>
                <a:spcPts val="0"/>
              </a:spcBef>
              <a:spcAft>
                <a:spcPts val="0"/>
              </a:spcAft>
              <a:buClr>
                <a:schemeClr val="lt1"/>
              </a:buClr>
              <a:buSzPts val="1600"/>
              <a:buNone/>
              <a:defRPr sz="1600">
                <a:solidFill>
                  <a:schemeClr val="lt1"/>
                </a:solidFill>
              </a:defRPr>
            </a:lvl3pPr>
            <a:lvl4pPr lvl="3" algn="l" rtl="0">
              <a:lnSpc>
                <a:spcPct val="100000"/>
              </a:lnSpc>
              <a:spcBef>
                <a:spcPts val="0"/>
              </a:spcBef>
              <a:spcAft>
                <a:spcPts val="0"/>
              </a:spcAft>
              <a:buClr>
                <a:schemeClr val="lt1"/>
              </a:buClr>
              <a:buSzPts val="1600"/>
              <a:buNone/>
              <a:defRPr sz="1600">
                <a:solidFill>
                  <a:schemeClr val="lt1"/>
                </a:solidFill>
              </a:defRPr>
            </a:lvl4pPr>
            <a:lvl5pPr lvl="4" algn="l" rtl="0">
              <a:lnSpc>
                <a:spcPct val="100000"/>
              </a:lnSpc>
              <a:spcBef>
                <a:spcPts val="0"/>
              </a:spcBef>
              <a:spcAft>
                <a:spcPts val="0"/>
              </a:spcAft>
              <a:buClr>
                <a:schemeClr val="lt1"/>
              </a:buClr>
              <a:buSzPts val="1600"/>
              <a:buNone/>
              <a:defRPr sz="1600">
                <a:solidFill>
                  <a:schemeClr val="lt1"/>
                </a:solidFill>
              </a:defRPr>
            </a:lvl5pPr>
            <a:lvl6pPr lvl="5" algn="l" rtl="0">
              <a:lnSpc>
                <a:spcPct val="100000"/>
              </a:lnSpc>
              <a:spcBef>
                <a:spcPts val="0"/>
              </a:spcBef>
              <a:spcAft>
                <a:spcPts val="0"/>
              </a:spcAft>
              <a:buClr>
                <a:schemeClr val="lt1"/>
              </a:buClr>
              <a:buSzPts val="1600"/>
              <a:buNone/>
              <a:defRPr sz="1600">
                <a:solidFill>
                  <a:schemeClr val="lt1"/>
                </a:solidFill>
              </a:defRPr>
            </a:lvl6pPr>
            <a:lvl7pPr lvl="6" algn="l" rtl="0">
              <a:lnSpc>
                <a:spcPct val="100000"/>
              </a:lnSpc>
              <a:spcBef>
                <a:spcPts val="0"/>
              </a:spcBef>
              <a:spcAft>
                <a:spcPts val="0"/>
              </a:spcAft>
              <a:buClr>
                <a:schemeClr val="lt1"/>
              </a:buClr>
              <a:buSzPts val="1600"/>
              <a:buNone/>
              <a:defRPr sz="1600">
                <a:solidFill>
                  <a:schemeClr val="lt1"/>
                </a:solidFill>
              </a:defRPr>
            </a:lvl7pPr>
            <a:lvl8pPr lvl="7" algn="l" rtl="0">
              <a:lnSpc>
                <a:spcPct val="100000"/>
              </a:lnSpc>
              <a:spcBef>
                <a:spcPts val="0"/>
              </a:spcBef>
              <a:spcAft>
                <a:spcPts val="0"/>
              </a:spcAft>
              <a:buClr>
                <a:schemeClr val="lt1"/>
              </a:buClr>
              <a:buSzPts val="1600"/>
              <a:buNone/>
              <a:defRPr sz="1600">
                <a:solidFill>
                  <a:schemeClr val="lt1"/>
                </a:solidFill>
              </a:defRPr>
            </a:lvl8pPr>
            <a:lvl9pPr lvl="8" algn="l"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93" name="Google Shape;193;p4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4"/>
        <p:cNvGrpSpPr/>
        <p:nvPr/>
      </p:nvGrpSpPr>
      <p:grpSpPr>
        <a:xfrm>
          <a:off x="0" y="0"/>
          <a:ext cx="0" cy="0"/>
          <a:chOff x="0" y="0"/>
          <a:chExt cx="0" cy="0"/>
        </a:xfrm>
      </p:grpSpPr>
      <p:grpSp>
        <p:nvGrpSpPr>
          <p:cNvPr id="195" name="Google Shape;195;p45"/>
          <p:cNvGrpSpPr/>
          <p:nvPr/>
        </p:nvGrpSpPr>
        <p:grpSpPr>
          <a:xfrm>
            <a:off x="146769" y="3406"/>
            <a:ext cx="1233214" cy="1384535"/>
            <a:chOff x="146769" y="3406"/>
            <a:chExt cx="1233214" cy="1384535"/>
          </a:xfrm>
        </p:grpSpPr>
        <p:grpSp>
          <p:nvGrpSpPr>
            <p:cNvPr id="196" name="Google Shape;196;p45"/>
            <p:cNvGrpSpPr/>
            <p:nvPr/>
          </p:nvGrpSpPr>
          <p:grpSpPr>
            <a:xfrm>
              <a:off x="1063183" y="3406"/>
              <a:ext cx="316800" cy="688513"/>
              <a:chOff x="1063183" y="3406"/>
              <a:chExt cx="316800" cy="688513"/>
            </a:xfrm>
          </p:grpSpPr>
          <p:sp>
            <p:nvSpPr>
              <p:cNvPr id="197" name="Google Shape;197;p45"/>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5"/>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 name="Google Shape;199;p45"/>
            <p:cNvGrpSpPr/>
            <p:nvPr/>
          </p:nvGrpSpPr>
          <p:grpSpPr>
            <a:xfrm>
              <a:off x="604976" y="3406"/>
              <a:ext cx="316800" cy="1036524"/>
              <a:chOff x="604976" y="3406"/>
              <a:chExt cx="316800" cy="1036524"/>
            </a:xfrm>
          </p:grpSpPr>
          <p:sp>
            <p:nvSpPr>
              <p:cNvPr id="200" name="Google Shape;200;p45"/>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5"/>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5"/>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45"/>
            <p:cNvGrpSpPr/>
            <p:nvPr/>
          </p:nvGrpSpPr>
          <p:grpSpPr>
            <a:xfrm>
              <a:off x="146769" y="3406"/>
              <a:ext cx="316800" cy="1384535"/>
              <a:chOff x="146769" y="3406"/>
              <a:chExt cx="316800" cy="1384535"/>
            </a:xfrm>
          </p:grpSpPr>
          <p:sp>
            <p:nvSpPr>
              <p:cNvPr id="204" name="Google Shape;204;p45"/>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5"/>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5"/>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45"/>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08" name="Google Shape;208;p45"/>
          <p:cNvGrpSpPr/>
          <p:nvPr/>
        </p:nvGrpSpPr>
        <p:grpSpPr>
          <a:xfrm>
            <a:off x="6775084" y="2904008"/>
            <a:ext cx="2186147" cy="2239500"/>
            <a:chOff x="6775084" y="2904008"/>
            <a:chExt cx="2186147" cy="2239500"/>
          </a:xfrm>
        </p:grpSpPr>
        <p:grpSp>
          <p:nvGrpSpPr>
            <p:cNvPr id="209" name="Google Shape;209;p45"/>
            <p:cNvGrpSpPr/>
            <p:nvPr/>
          </p:nvGrpSpPr>
          <p:grpSpPr>
            <a:xfrm>
              <a:off x="6775084" y="4253708"/>
              <a:ext cx="409500" cy="889800"/>
              <a:chOff x="6775084" y="4253708"/>
              <a:chExt cx="409500" cy="889800"/>
            </a:xfrm>
          </p:grpSpPr>
          <p:sp>
            <p:nvSpPr>
              <p:cNvPr id="210" name="Google Shape;210;p45"/>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45"/>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 name="Google Shape;212;p45"/>
            <p:cNvGrpSpPr/>
            <p:nvPr/>
          </p:nvGrpSpPr>
          <p:grpSpPr>
            <a:xfrm>
              <a:off x="7367299" y="3804008"/>
              <a:ext cx="409500" cy="1339500"/>
              <a:chOff x="7367299" y="3804008"/>
              <a:chExt cx="409500" cy="1339500"/>
            </a:xfrm>
          </p:grpSpPr>
          <p:sp>
            <p:nvSpPr>
              <p:cNvPr id="213" name="Google Shape;213;p45"/>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5"/>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5"/>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 name="Google Shape;216;p45"/>
            <p:cNvGrpSpPr/>
            <p:nvPr/>
          </p:nvGrpSpPr>
          <p:grpSpPr>
            <a:xfrm>
              <a:off x="7959516" y="3354008"/>
              <a:ext cx="409500" cy="1789500"/>
              <a:chOff x="7959516" y="3354008"/>
              <a:chExt cx="409500" cy="1789500"/>
            </a:xfrm>
          </p:grpSpPr>
          <p:sp>
            <p:nvSpPr>
              <p:cNvPr id="217" name="Google Shape;217;p45"/>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5"/>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45"/>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45"/>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 name="Google Shape;221;p45"/>
            <p:cNvGrpSpPr/>
            <p:nvPr/>
          </p:nvGrpSpPr>
          <p:grpSpPr>
            <a:xfrm>
              <a:off x="8551731" y="2904008"/>
              <a:ext cx="409500" cy="2239500"/>
              <a:chOff x="8551731" y="2904008"/>
              <a:chExt cx="409500" cy="2239500"/>
            </a:xfrm>
          </p:grpSpPr>
          <p:sp>
            <p:nvSpPr>
              <p:cNvPr id="222" name="Google Shape;222;p45"/>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5"/>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5"/>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5"/>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5"/>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7" name="Google Shape;227;p45"/>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28" name="Google Shape;228;p4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9"/>
        <p:cNvGrpSpPr/>
        <p:nvPr/>
      </p:nvGrpSpPr>
      <p:grpSpPr>
        <a:xfrm>
          <a:off x="0" y="0"/>
          <a:ext cx="0" cy="0"/>
          <a:chOff x="0" y="0"/>
          <a:chExt cx="0" cy="0"/>
        </a:xfrm>
      </p:grpSpPr>
      <p:grpSp>
        <p:nvGrpSpPr>
          <p:cNvPr id="230" name="Google Shape;230;p46"/>
          <p:cNvGrpSpPr/>
          <p:nvPr/>
        </p:nvGrpSpPr>
        <p:grpSpPr>
          <a:xfrm>
            <a:off x="625966" y="299376"/>
            <a:ext cx="999312" cy="999312"/>
            <a:chOff x="348199" y="179450"/>
            <a:chExt cx="1116300" cy="1116300"/>
          </a:xfrm>
        </p:grpSpPr>
        <p:sp>
          <p:nvSpPr>
            <p:cNvPr id="231" name="Google Shape;231;p46"/>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6"/>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 name="Google Shape;233;p4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34" name="Google Shape;234;p46"/>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35" name="Google Shape;235;p46"/>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36" name="Google Shape;236;p4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7"/>
        <p:cNvGrpSpPr/>
        <p:nvPr/>
      </p:nvGrpSpPr>
      <p:grpSpPr>
        <a:xfrm>
          <a:off x="0" y="0"/>
          <a:ext cx="0" cy="0"/>
          <a:chOff x="0" y="0"/>
          <a:chExt cx="0" cy="0"/>
        </a:xfrm>
      </p:grpSpPr>
      <p:grpSp>
        <p:nvGrpSpPr>
          <p:cNvPr id="238" name="Google Shape;238;p47"/>
          <p:cNvGrpSpPr/>
          <p:nvPr/>
        </p:nvGrpSpPr>
        <p:grpSpPr>
          <a:xfrm>
            <a:off x="625966" y="299376"/>
            <a:ext cx="999312" cy="999312"/>
            <a:chOff x="348199" y="179450"/>
            <a:chExt cx="1116300" cy="1116300"/>
          </a:xfrm>
        </p:grpSpPr>
        <p:sp>
          <p:nvSpPr>
            <p:cNvPr id="239" name="Google Shape;239;p47"/>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7"/>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 name="Google Shape;241;p47"/>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42" name="Google Shape;242;p47"/>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43" name="Google Shape;243;p4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4"/>
        <p:cNvGrpSpPr/>
        <p:nvPr/>
      </p:nvGrpSpPr>
      <p:grpSpPr>
        <a:xfrm>
          <a:off x="0" y="0"/>
          <a:ext cx="0" cy="0"/>
          <a:chOff x="0" y="0"/>
          <a:chExt cx="0" cy="0"/>
        </a:xfrm>
      </p:grpSpPr>
      <p:grpSp>
        <p:nvGrpSpPr>
          <p:cNvPr id="245" name="Google Shape;245;p48"/>
          <p:cNvGrpSpPr/>
          <p:nvPr/>
        </p:nvGrpSpPr>
        <p:grpSpPr>
          <a:xfrm>
            <a:off x="6866714" y="1359"/>
            <a:ext cx="2267521" cy="2601638"/>
            <a:chOff x="6790514" y="1359"/>
            <a:chExt cx="2267521" cy="2601638"/>
          </a:xfrm>
        </p:grpSpPr>
        <p:grpSp>
          <p:nvGrpSpPr>
            <p:cNvPr id="246" name="Google Shape;246;p48"/>
            <p:cNvGrpSpPr/>
            <p:nvPr/>
          </p:nvGrpSpPr>
          <p:grpSpPr>
            <a:xfrm>
              <a:off x="7067535" y="1359"/>
              <a:ext cx="1990500" cy="1990200"/>
              <a:chOff x="7067535" y="1359"/>
              <a:chExt cx="1990500" cy="1990200"/>
            </a:xfrm>
          </p:grpSpPr>
          <p:sp>
            <p:nvSpPr>
              <p:cNvPr id="247" name="Google Shape;247;p4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8"/>
              <p:cNvSpPr/>
              <p:nvPr/>
            </p:nvSpPr>
            <p:spPr>
              <a:xfrm rot="-8649154">
                <a:off x="7349962" y="283757"/>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 name="Google Shape;250;p48"/>
            <p:cNvGrpSpPr/>
            <p:nvPr/>
          </p:nvGrpSpPr>
          <p:grpSpPr>
            <a:xfrm>
              <a:off x="8207126" y="1807997"/>
              <a:ext cx="795000" cy="795000"/>
              <a:chOff x="8207126" y="1807997"/>
              <a:chExt cx="795000" cy="795000"/>
            </a:xfrm>
          </p:grpSpPr>
          <p:sp>
            <p:nvSpPr>
              <p:cNvPr id="251" name="Google Shape;251;p4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48"/>
            <p:cNvGrpSpPr/>
            <p:nvPr/>
          </p:nvGrpSpPr>
          <p:grpSpPr>
            <a:xfrm>
              <a:off x="6790514" y="118857"/>
              <a:ext cx="548700" cy="548700"/>
              <a:chOff x="6790514" y="118857"/>
              <a:chExt cx="548700" cy="548700"/>
            </a:xfrm>
          </p:grpSpPr>
          <p:sp>
            <p:nvSpPr>
              <p:cNvPr id="255" name="Google Shape;255;p4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57" name="Google Shape;257;p48"/>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58" name="Google Shape;258;p4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gradFill>
          <a:gsLst>
            <a:gs pos="0">
              <a:srgbClr val="22227B"/>
            </a:gs>
            <a:gs pos="23000">
              <a:srgbClr val="22227B"/>
            </a:gs>
            <a:gs pos="69000">
              <a:srgbClr val="1D1D68"/>
            </a:gs>
            <a:gs pos="97000">
              <a:srgbClr val="1B1B61"/>
            </a:gs>
            <a:gs pos="100000">
              <a:srgbClr val="1B1B6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160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3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microsoft.com/office/2007/relationships/media" Target="../media/media15.mp3"/><Relationship Id="rId7" Type="http://schemas.openxmlformats.org/officeDocument/2006/relationships/image" Target="../media/image2.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audio" Target="../media/media15.mp3"/></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microsoft.com/office/2007/relationships/media" Target="../media/media18.m4a"/><Relationship Id="rId7" Type="http://schemas.openxmlformats.org/officeDocument/2006/relationships/image" Target="../media/image2.pn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audio" Target="../media/media18.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3.mp3"/><Relationship Id="rId7" Type="http://schemas.openxmlformats.org/officeDocument/2006/relationships/image" Target="../media/image15.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audio" Target="../media/media23.mp3"/></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17.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9.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png"/><Relationship Id="rId5" Type="http://schemas.openxmlformats.org/officeDocument/2006/relationships/image" Target="../media/image22.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3.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png"/><Relationship Id="rId5" Type="http://schemas.openxmlformats.org/officeDocument/2006/relationships/image" Target="../media/image26.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png"/><Relationship Id="rId5" Type="http://schemas.openxmlformats.org/officeDocument/2006/relationships/image" Target="../media/image28.jpe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9.m4a"/><Relationship Id="rId7" Type="http://schemas.openxmlformats.org/officeDocument/2006/relationships/image" Target="../media/image30.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notesSlide" Target="../notesSlides/notesSlide34.xml"/><Relationship Id="rId5" Type="http://schemas.openxmlformats.org/officeDocument/2006/relationships/slideLayout" Target="../slideLayouts/slideLayout3.xml"/><Relationship Id="rId4" Type="http://schemas.openxmlformats.org/officeDocument/2006/relationships/audio" Target="../media/media39.m4a"/></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2.png"/><Relationship Id="rId5" Type="http://schemas.openxmlformats.org/officeDocument/2006/relationships/image" Target="../media/image33.jpe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2.png"/><Relationship Id="rId5" Type="http://schemas.openxmlformats.org/officeDocument/2006/relationships/image" Target="../media/image35.jpe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microsoft.com/office/2007/relationships/media" Target="../media/media9.m4a"/><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audio" Target="../media/media9.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FEFFC"/>
            </a:gs>
            <a:gs pos="74000">
              <a:srgbClr val="8888DE"/>
            </a:gs>
            <a:gs pos="83000">
              <a:srgbClr val="8888DE"/>
            </a:gs>
            <a:gs pos="100000">
              <a:srgbClr val="AFAFE9"/>
            </a:gs>
          </a:gsLst>
          <a:lin ang="5400000" scaled="0"/>
        </a:gradFill>
        <a:effectLst/>
      </p:bgPr>
    </p:bg>
    <p:spTree>
      <p:nvGrpSpPr>
        <p:cNvPr id="1" name="Shape 279"/>
        <p:cNvGrpSpPr/>
        <p:nvPr/>
      </p:nvGrpSpPr>
      <p:grpSpPr>
        <a:xfrm>
          <a:off x="0" y="0"/>
          <a:ext cx="0" cy="0"/>
          <a:chOff x="0" y="0"/>
          <a:chExt cx="0" cy="0"/>
        </a:xfrm>
      </p:grpSpPr>
      <p:sp>
        <p:nvSpPr>
          <p:cNvPr id="280" name="Google Shape;280;p1"/>
          <p:cNvSpPr txBox="1"/>
          <p:nvPr/>
        </p:nvSpPr>
        <p:spPr>
          <a:xfrm>
            <a:off x="562322" y="399232"/>
            <a:ext cx="4784700" cy="2371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400" b="0" i="0" u="none" strike="noStrike" cap="none">
                <a:solidFill>
                  <a:schemeClr val="dk2"/>
                </a:solidFill>
                <a:latin typeface="Corben"/>
                <a:ea typeface="Corben"/>
                <a:cs typeface="Corben"/>
                <a:sym typeface="Corben"/>
              </a:rPr>
              <a:t>Virtual Memory </a:t>
            </a:r>
            <a:endParaRPr/>
          </a:p>
        </p:txBody>
      </p:sp>
      <p:sp>
        <p:nvSpPr>
          <p:cNvPr id="281" name="Google Shape;281;p1"/>
          <p:cNvSpPr txBox="1"/>
          <p:nvPr/>
        </p:nvSpPr>
        <p:spPr>
          <a:xfrm>
            <a:off x="1294351" y="3643839"/>
            <a:ext cx="6555300" cy="126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Abu Musa Sakib                                                                 </a:t>
            </a:r>
            <a:r>
              <a:rPr lang="en-US" b="1">
                <a:latin typeface="Calibri Light" panose="020F0302020204030204" pitchFamily="34" charset="0"/>
                <a:ea typeface="Federo"/>
                <a:cs typeface="Calibri Light" panose="020F0302020204030204" pitchFamily="34" charset="0"/>
                <a:sym typeface="Federo"/>
              </a:rPr>
              <a:t> </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   </a:t>
            </a:r>
            <a:r>
              <a:rPr lang="en-US" b="1">
                <a:latin typeface="Calibri Light" panose="020F0302020204030204" pitchFamily="34" charset="0"/>
                <a:ea typeface="Federo"/>
                <a:cs typeface="Calibri Light" panose="020F0302020204030204" pitchFamily="34" charset="0"/>
                <a:sym typeface="Federo"/>
              </a:rPr>
              <a:t> </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        1810617   </a:t>
            </a:r>
            <a:r>
              <a:rPr lang="en-US" b="1">
                <a:latin typeface="Calibri Light" panose="020F0302020204030204" pitchFamily="34" charset="0"/>
                <a:ea typeface="Federo"/>
                <a:cs typeface="Calibri Light" panose="020F0302020204030204" pitchFamily="34" charset="0"/>
                <a:sym typeface="Federo"/>
              </a:rPr>
              <a:t>   </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          (Slide 01-</a:t>
            </a:r>
            <a:r>
              <a:rPr lang="en-US" b="1">
                <a:latin typeface="Calibri Light" panose="020F0302020204030204" pitchFamily="34" charset="0"/>
                <a:ea typeface="Federo"/>
                <a:cs typeface="Calibri Light" panose="020F0302020204030204" pitchFamily="34" charset="0"/>
                <a:sym typeface="Federo"/>
              </a:rPr>
              <a:t>10</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a:t>
            </a:r>
            <a:endParaRPr lang="en-US" b="1">
              <a:latin typeface="Calibri Light" panose="020F0302020204030204" pitchFamily="34" charset="0"/>
              <a:cs typeface="Calibri Light" panose="020F0302020204030204" pitchFamily="34" charset="0"/>
            </a:endParaRPr>
          </a:p>
          <a:p>
            <a:pPr marL="0" marR="0" lvl="0" indent="0" algn="ctr" rtl="0">
              <a:lnSpc>
                <a:spcPct val="100000"/>
              </a:lnSpc>
              <a:spcBef>
                <a:spcPts val="0"/>
              </a:spcBef>
              <a:spcAft>
                <a:spcPts val="0"/>
              </a:spcAft>
              <a:buNone/>
            </a:pPr>
            <a:r>
              <a:rPr lang="en-US" sz="1400" b="1" i="0" u="none" strike="noStrike" cap="none" err="1">
                <a:solidFill>
                  <a:srgbClr val="000000"/>
                </a:solidFill>
                <a:latin typeface="Calibri Light" panose="020F0302020204030204" pitchFamily="34" charset="0"/>
                <a:ea typeface="Federo"/>
                <a:cs typeface="Calibri Light" panose="020F0302020204030204" pitchFamily="34" charset="0"/>
                <a:sym typeface="Federo"/>
              </a:rPr>
              <a:t>Sumyia</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 Afnan Mukta                                                            </a:t>
            </a:r>
            <a:r>
              <a:rPr lang="en-US" b="1">
                <a:latin typeface="Calibri Light" panose="020F0302020204030204" pitchFamily="34" charset="0"/>
                <a:ea typeface="Federo"/>
                <a:cs typeface="Calibri Light" panose="020F0302020204030204" pitchFamily="34" charset="0"/>
                <a:sym typeface="Federo"/>
              </a:rPr>
              <a:t> </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        </a:t>
            </a:r>
            <a:r>
              <a:rPr lang="en-US" b="1">
                <a:latin typeface="Calibri Light" panose="020F0302020204030204" pitchFamily="34" charset="0"/>
                <a:ea typeface="Federo"/>
                <a:cs typeface="Calibri Light" panose="020F0302020204030204" pitchFamily="34" charset="0"/>
                <a:sym typeface="Federo"/>
              </a:rPr>
              <a:t>1</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810668                (Slide </a:t>
            </a:r>
            <a:r>
              <a:rPr lang="en-US" b="1">
                <a:latin typeface="Calibri Light" panose="020F0302020204030204" pitchFamily="34" charset="0"/>
                <a:ea typeface="Federo"/>
                <a:cs typeface="Calibri Light" panose="020F0302020204030204" pitchFamily="34" charset="0"/>
                <a:sym typeface="Federo"/>
              </a:rPr>
              <a:t>11</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-19)</a:t>
            </a:r>
            <a:endParaRPr lang="en-US" b="1">
              <a:latin typeface="Calibri Light" panose="020F0302020204030204" pitchFamily="34" charset="0"/>
              <a:cs typeface="Calibri Light" panose="020F0302020204030204" pitchFamily="34" charset="0"/>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Md. </a:t>
            </a:r>
            <a:r>
              <a:rPr lang="en-US" sz="1400" b="1" i="0" u="none" strike="noStrike" cap="none" err="1">
                <a:solidFill>
                  <a:srgbClr val="000000"/>
                </a:solidFill>
                <a:latin typeface="Calibri Light" panose="020F0302020204030204" pitchFamily="34" charset="0"/>
                <a:ea typeface="Federo"/>
                <a:cs typeface="Calibri Light" panose="020F0302020204030204" pitchFamily="34" charset="0"/>
                <a:sym typeface="Federo"/>
              </a:rPr>
              <a:t>Ashikur</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 Rahman                                                             </a:t>
            </a:r>
            <a:r>
              <a:rPr lang="en-US" b="1">
                <a:latin typeface="Calibri Light" panose="020F0302020204030204" pitchFamily="34" charset="0"/>
                <a:ea typeface="Federo"/>
                <a:cs typeface="Calibri Light" panose="020F0302020204030204" pitchFamily="34" charset="0"/>
                <a:sym typeface="Federo"/>
              </a:rPr>
              <a:t>        </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1831110                (Slide </a:t>
            </a:r>
            <a:r>
              <a:rPr lang="en-US" b="1">
                <a:latin typeface="Calibri Light" panose="020F0302020204030204" pitchFamily="34" charset="0"/>
                <a:ea typeface="Federo"/>
                <a:cs typeface="Calibri Light" panose="020F0302020204030204" pitchFamily="34" charset="0"/>
                <a:sym typeface="Federo"/>
              </a:rPr>
              <a:t>20</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a:t>
            </a:r>
            <a:r>
              <a:rPr lang="en-US" b="1">
                <a:latin typeface="Calibri Light" panose="020F0302020204030204" pitchFamily="34" charset="0"/>
                <a:ea typeface="Federo"/>
                <a:cs typeface="Calibri Light" panose="020F0302020204030204" pitchFamily="34" charset="0"/>
                <a:sym typeface="Federo"/>
              </a:rPr>
              <a:t>29</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a:t>
            </a:r>
            <a:endParaRPr lang="en-US" b="1">
              <a:latin typeface="Calibri Light" panose="020F0302020204030204" pitchFamily="34" charset="0"/>
              <a:cs typeface="Calibri Light" panose="020F0302020204030204" pitchFamily="34" charset="0"/>
            </a:endParaRPr>
          </a:p>
          <a:p>
            <a:pPr marL="0" marR="0" lvl="0" indent="0" algn="ctr" rtl="0">
              <a:lnSpc>
                <a:spcPct val="100000"/>
              </a:lnSpc>
              <a:spcBef>
                <a:spcPts val="0"/>
              </a:spcBef>
              <a:spcAft>
                <a:spcPts val="0"/>
              </a:spcAft>
              <a:buNone/>
            </a:pPr>
            <a:r>
              <a:rPr lang="en-US" sz="1400" b="1" i="0" u="none" strike="noStrike" cap="none" err="1">
                <a:solidFill>
                  <a:srgbClr val="000000"/>
                </a:solidFill>
                <a:latin typeface="Calibri Light" panose="020F0302020204030204" pitchFamily="34" charset="0"/>
                <a:ea typeface="Federo"/>
                <a:cs typeface="Calibri Light" panose="020F0302020204030204" pitchFamily="34" charset="0"/>
                <a:sym typeface="Federo"/>
              </a:rPr>
              <a:t>Fatematuz</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 </a:t>
            </a:r>
            <a:r>
              <a:rPr lang="en-US" sz="1400" b="1" i="0" u="none" strike="noStrike" cap="none" err="1">
                <a:solidFill>
                  <a:srgbClr val="000000"/>
                </a:solidFill>
                <a:latin typeface="Calibri Light" panose="020F0302020204030204" pitchFamily="34" charset="0"/>
                <a:ea typeface="Federo"/>
                <a:cs typeface="Calibri Light" panose="020F0302020204030204" pitchFamily="34" charset="0"/>
                <a:sym typeface="Federo"/>
              </a:rPr>
              <a:t>Jahura</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                                                                   </a:t>
            </a:r>
            <a:r>
              <a:rPr lang="en-US" b="1">
                <a:latin typeface="Calibri Light" panose="020F0302020204030204" pitchFamily="34" charset="0"/>
                <a:ea typeface="Federo"/>
                <a:cs typeface="Calibri Light" panose="020F0302020204030204" pitchFamily="34" charset="0"/>
                <a:sym typeface="Federo"/>
              </a:rPr>
              <a:t>    </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   1830481                (Slide </a:t>
            </a:r>
            <a:r>
              <a:rPr lang="en-US" b="1">
                <a:latin typeface="Calibri Light" panose="020F0302020204030204" pitchFamily="34" charset="0"/>
                <a:ea typeface="Federo"/>
                <a:cs typeface="Calibri Light" panose="020F0302020204030204" pitchFamily="34" charset="0"/>
                <a:sym typeface="Federo"/>
              </a:rPr>
              <a:t>30</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-3</a:t>
            </a:r>
            <a:r>
              <a:rPr lang="en-US" b="1">
                <a:latin typeface="Calibri Light" panose="020F0302020204030204" pitchFamily="34" charset="0"/>
                <a:ea typeface="Federo"/>
                <a:cs typeface="Calibri Light" panose="020F0302020204030204" pitchFamily="34" charset="0"/>
                <a:sym typeface="Federo"/>
              </a:rPr>
              <a:t>9</a:t>
            </a:r>
            <a:r>
              <a:rPr lang="en-US" sz="1400" b="1" i="0" u="none" strike="noStrike" cap="none">
                <a:solidFill>
                  <a:srgbClr val="000000"/>
                </a:solidFill>
                <a:latin typeface="Calibri Light" panose="020F0302020204030204" pitchFamily="34" charset="0"/>
                <a:ea typeface="Federo"/>
                <a:cs typeface="Calibri Light" panose="020F0302020204030204" pitchFamily="34" charset="0"/>
                <a:sym typeface="Federo"/>
              </a:rPr>
              <a:t>) </a:t>
            </a:r>
            <a:r>
              <a:rPr lang="en-US" sz="1400" b="0" i="0" u="none" strike="noStrike" cap="none">
                <a:solidFill>
                  <a:srgbClr val="000000"/>
                </a:solidFill>
                <a:latin typeface="Arial"/>
                <a:ea typeface="Arial"/>
                <a:cs typeface="Arial"/>
                <a:sym typeface="Arial"/>
              </a:rPr>
              <a:t>	        	</a:t>
            </a:r>
            <a:endParaRPr lang="en-US"/>
          </a:p>
        </p:txBody>
      </p:sp>
      <p:pic>
        <p:nvPicPr>
          <p:cNvPr id="282" name="Google Shape;282;p1"/>
          <p:cNvPicPr preferRelativeResize="0"/>
          <p:nvPr/>
        </p:nvPicPr>
        <p:blipFill>
          <a:blip r:embed="rId5">
            <a:alphaModFix/>
          </a:blip>
          <a:stretch>
            <a:fillRect/>
          </a:stretch>
        </p:blipFill>
        <p:spPr>
          <a:xfrm>
            <a:off x="6172351" y="1126875"/>
            <a:ext cx="1874923" cy="1874923"/>
          </a:xfrm>
          <a:prstGeom prst="rect">
            <a:avLst/>
          </a:prstGeom>
          <a:noFill/>
          <a:ln>
            <a:noFill/>
          </a:ln>
        </p:spPr>
      </p:pic>
      <p:pic>
        <p:nvPicPr>
          <p:cNvPr id="3" name="Recorded Sound">
            <a:hlinkClick r:id="" action="ppaction://media"/>
            <a:extLst>
              <a:ext uri="{FF2B5EF4-FFF2-40B4-BE49-F238E27FC236}">
                <a16:creationId xmlns:a16="http://schemas.microsoft.com/office/drawing/2014/main" id="{1387DC0D-7CEF-4DFC-B7BD-3835638687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1000"/>
                                        <p:tgtEl>
                                          <p:spTgt spid="28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82"/>
                                        </p:tgtEl>
                                        <p:attrNameLst>
                                          <p:attrName>style.visibility</p:attrName>
                                        </p:attrNameLst>
                                      </p:cBhvr>
                                      <p:to>
                                        <p:strVal val="visible"/>
                                      </p:to>
                                    </p:set>
                                    <p:animEffect transition="in" filter="fade">
                                      <p:cBhvr>
                                        <p:cTn id="12" dur="1000"/>
                                        <p:tgtEl>
                                          <p:spTgt spid="282"/>
                                        </p:tgtEl>
                                      </p:cBhvr>
                                    </p:animEffect>
                                    <p:anim calcmode="lin" valueType="num">
                                      <p:cBhvr>
                                        <p:cTn id="13" dur="1000" fill="hold"/>
                                        <p:tgtEl>
                                          <p:spTgt spid="282"/>
                                        </p:tgtEl>
                                        <p:attrNameLst>
                                          <p:attrName>ppt_x</p:attrName>
                                        </p:attrNameLst>
                                      </p:cBhvr>
                                      <p:tavLst>
                                        <p:tav tm="0">
                                          <p:val>
                                            <p:strVal val="#ppt_x"/>
                                          </p:val>
                                        </p:tav>
                                        <p:tav tm="100000">
                                          <p:val>
                                            <p:strVal val="#ppt_x"/>
                                          </p:val>
                                        </p:tav>
                                      </p:tavLst>
                                    </p:anim>
                                    <p:anim calcmode="lin" valueType="num">
                                      <p:cBhvr>
                                        <p:cTn id="14" dur="1000" fill="hold"/>
                                        <p:tgtEl>
                                          <p:spTgt spid="28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7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1875007" y="64920"/>
            <a:ext cx="7030500" cy="4461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2800"/>
              <a:buNone/>
            </a:pPr>
            <a:r>
              <a:rPr lang="en-US">
                <a:solidFill>
                  <a:srgbClr val="FFFFFF"/>
                </a:solidFill>
              </a:rPr>
              <a:t>Swapping </a:t>
            </a:r>
            <a:endParaRPr>
              <a:solidFill>
                <a:srgbClr val="FFFFFF"/>
              </a:solidFill>
            </a:endParaRPr>
          </a:p>
        </p:txBody>
      </p:sp>
      <p:sp>
        <p:nvSpPr>
          <p:cNvPr id="351" name="Google Shape;351;p11"/>
          <p:cNvSpPr txBox="1">
            <a:spLocks noGrp="1"/>
          </p:cNvSpPr>
          <p:nvPr>
            <p:ph type="body" idx="1"/>
          </p:nvPr>
        </p:nvSpPr>
        <p:spPr>
          <a:xfrm>
            <a:off x="378969" y="698125"/>
            <a:ext cx="5131200" cy="4155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US" sz="1400" b="1">
                <a:solidFill>
                  <a:schemeClr val="lt1"/>
                </a:solidFill>
              </a:rPr>
              <a:t>The process of moving data from RAM to disk (and back) is known as swapping or paging. </a:t>
            </a:r>
          </a:p>
          <a:p>
            <a:pPr marL="139700" lvl="0" indent="0" algn="l" rtl="0">
              <a:spcBef>
                <a:spcPts val="0"/>
              </a:spcBef>
              <a:spcAft>
                <a:spcPts val="0"/>
              </a:spcAft>
              <a:buClr>
                <a:schemeClr val="lt1"/>
              </a:buClr>
              <a:buSzPts val="1400"/>
              <a:buNone/>
            </a:pPr>
            <a:endParaRPr sz="1400" b="1">
              <a:solidFill>
                <a:srgbClr val="FFFFFF"/>
              </a:solidFill>
            </a:endParaRPr>
          </a:p>
          <a:p>
            <a:pPr marL="457200" lvl="0" indent="-317500" algn="l" rtl="0">
              <a:lnSpc>
                <a:spcPct val="115000"/>
              </a:lnSpc>
              <a:spcBef>
                <a:spcPts val="0"/>
              </a:spcBef>
              <a:spcAft>
                <a:spcPts val="0"/>
              </a:spcAft>
              <a:buClr>
                <a:schemeClr val="lt1"/>
              </a:buClr>
              <a:buSzPts val="1400"/>
              <a:buChar char="●"/>
            </a:pPr>
            <a:r>
              <a:rPr lang="en-US" sz="1400" b="1">
                <a:solidFill>
                  <a:srgbClr val="FFFFFF"/>
                </a:solidFill>
              </a:rPr>
              <a:t>There are 3 types of queues:</a:t>
            </a:r>
          </a:p>
          <a:p>
            <a:pPr marL="800100" lvl="0" indent="-342900" rtl="0">
              <a:lnSpc>
                <a:spcPct val="115000"/>
              </a:lnSpc>
              <a:spcBef>
                <a:spcPts val="0"/>
              </a:spcBef>
              <a:spcAft>
                <a:spcPts val="0"/>
              </a:spcAft>
              <a:buClr>
                <a:schemeClr val="bg1"/>
              </a:buClr>
              <a:buFont typeface="+mj-lt"/>
              <a:buAutoNum type="arabicPeriod"/>
            </a:pPr>
            <a:r>
              <a:rPr lang="en-US" sz="1400" b="1">
                <a:solidFill>
                  <a:srgbClr val="FFFFFF"/>
                </a:solidFill>
              </a:rPr>
              <a:t>Long term queue: requests for new processes.</a:t>
            </a:r>
          </a:p>
          <a:p>
            <a:pPr marL="800100" lvl="0" indent="-342900" rtl="0">
              <a:lnSpc>
                <a:spcPct val="115000"/>
              </a:lnSpc>
              <a:spcBef>
                <a:spcPts val="0"/>
              </a:spcBef>
              <a:spcAft>
                <a:spcPts val="0"/>
              </a:spcAft>
              <a:buClr>
                <a:schemeClr val="bg1"/>
              </a:buClr>
              <a:buFont typeface="+mj-lt"/>
              <a:buAutoNum type="arabicPeriod"/>
            </a:pPr>
            <a:r>
              <a:rPr lang="en-US" sz="1400" b="1">
                <a:solidFill>
                  <a:schemeClr val="lt1"/>
                </a:solidFill>
              </a:rPr>
              <a:t>Short term queue: Ready to use instantly.</a:t>
            </a:r>
          </a:p>
          <a:p>
            <a:pPr marL="800100" lvl="0" indent="-342900" rtl="0">
              <a:lnSpc>
                <a:spcPct val="115000"/>
              </a:lnSpc>
              <a:spcBef>
                <a:spcPts val="0"/>
              </a:spcBef>
              <a:spcAft>
                <a:spcPts val="0"/>
              </a:spcAft>
              <a:buClr>
                <a:schemeClr val="bg1"/>
              </a:buClr>
              <a:buFont typeface="+mj-lt"/>
              <a:buAutoNum type="arabicPeriod"/>
            </a:pPr>
            <a:r>
              <a:rPr lang="en-US" sz="1400" b="1">
                <a:solidFill>
                  <a:schemeClr val="lt1"/>
                </a:solidFill>
              </a:rPr>
              <a:t>I/O queue: not ready to use.</a:t>
            </a:r>
          </a:p>
          <a:p>
            <a:pPr marL="0" lvl="0" indent="0" algn="l" rtl="0">
              <a:lnSpc>
                <a:spcPct val="115000"/>
              </a:lnSpc>
              <a:spcBef>
                <a:spcPts val="0"/>
              </a:spcBef>
              <a:spcAft>
                <a:spcPts val="0"/>
              </a:spcAft>
              <a:buNone/>
            </a:pPr>
            <a:r>
              <a:rPr lang="en-US" sz="1400" b="1">
                <a:solidFill>
                  <a:schemeClr val="lt1"/>
                </a:solidFill>
              </a:rPr>
              <a:t>   </a:t>
            </a:r>
          </a:p>
          <a:p>
            <a:pPr marL="457200" lvl="0" indent="-317500" algn="l" rtl="0">
              <a:lnSpc>
                <a:spcPct val="115000"/>
              </a:lnSpc>
              <a:spcBef>
                <a:spcPts val="0"/>
              </a:spcBef>
              <a:spcAft>
                <a:spcPts val="0"/>
              </a:spcAft>
              <a:buClr>
                <a:schemeClr val="lt1"/>
              </a:buClr>
              <a:buSzPts val="1400"/>
              <a:buChar char="●"/>
            </a:pPr>
            <a:r>
              <a:rPr lang="en-US" sz="1400" b="1">
                <a:solidFill>
                  <a:schemeClr val="lt1"/>
                </a:solidFill>
              </a:rPr>
              <a:t>Swapping: Process (Stored in RAM)                Long term queue (Stored in disk)               Disk.</a:t>
            </a:r>
            <a:endParaRPr sz="1400" b="1">
              <a:solidFill>
                <a:schemeClr val="lt1"/>
              </a:solidFill>
            </a:endParaRPr>
          </a:p>
          <a:p>
            <a:pPr marL="457200" lvl="0" indent="0" algn="l" rtl="0">
              <a:lnSpc>
                <a:spcPct val="115000"/>
              </a:lnSpc>
              <a:spcBef>
                <a:spcPts val="0"/>
              </a:spcBef>
              <a:spcAft>
                <a:spcPts val="0"/>
              </a:spcAft>
              <a:buNone/>
            </a:pPr>
            <a:endParaRPr sz="1400" b="1">
              <a:solidFill>
                <a:schemeClr val="lt1"/>
              </a:solidFill>
            </a:endParaRPr>
          </a:p>
          <a:p>
            <a:pPr marL="457200" lvl="0" indent="-317500" algn="l" rtl="0">
              <a:spcBef>
                <a:spcPts val="0"/>
              </a:spcBef>
              <a:spcAft>
                <a:spcPts val="0"/>
              </a:spcAft>
              <a:buClr>
                <a:schemeClr val="lt1"/>
              </a:buClr>
              <a:buSzPts val="1400"/>
              <a:buChar char="●"/>
            </a:pPr>
            <a:r>
              <a:rPr lang="en-US" sz="1400" b="1">
                <a:solidFill>
                  <a:schemeClr val="lt1"/>
                </a:solidFill>
              </a:rPr>
              <a:t> The Virtual Memory Manager (VMM) oversees swapping data between physical memory and the hard disk.</a:t>
            </a:r>
            <a:endParaRPr sz="1400" b="1">
              <a:solidFill>
                <a:schemeClr val="lt1"/>
              </a:solidFill>
            </a:endParaRPr>
          </a:p>
          <a:p>
            <a:pPr marL="457200" lvl="0" indent="0" algn="l" rtl="0">
              <a:spcBef>
                <a:spcPts val="0"/>
              </a:spcBef>
              <a:spcAft>
                <a:spcPts val="0"/>
              </a:spcAft>
              <a:buNone/>
            </a:pPr>
            <a:endParaRPr sz="1400" b="1">
              <a:solidFill>
                <a:schemeClr val="lt1"/>
              </a:solidFill>
            </a:endParaRPr>
          </a:p>
          <a:p>
            <a:pPr marL="457200" lvl="0" indent="-317500" algn="l" rtl="0">
              <a:lnSpc>
                <a:spcPct val="115000"/>
              </a:lnSpc>
              <a:spcBef>
                <a:spcPts val="0"/>
              </a:spcBef>
              <a:spcAft>
                <a:spcPts val="0"/>
              </a:spcAft>
              <a:buClr>
                <a:schemeClr val="lt1"/>
              </a:buClr>
              <a:buSzPts val="1400"/>
              <a:buChar char="●"/>
            </a:pPr>
            <a:r>
              <a:rPr lang="en-US" sz="1400" b="1">
                <a:solidFill>
                  <a:schemeClr val="lt1"/>
                </a:solidFill>
              </a:rPr>
              <a:t>Swapping allows multiple programs to run parallelly in the operating system</a:t>
            </a:r>
            <a:endParaRPr sz="1400" b="1"/>
          </a:p>
          <a:p>
            <a:pPr marL="457200" lvl="0" indent="-228600" algn="l" rtl="0">
              <a:lnSpc>
                <a:spcPct val="115000"/>
              </a:lnSpc>
              <a:spcBef>
                <a:spcPts val="0"/>
              </a:spcBef>
              <a:spcAft>
                <a:spcPts val="0"/>
              </a:spcAft>
              <a:buClr>
                <a:schemeClr val="lt1"/>
              </a:buClr>
              <a:buSzPts val="1800"/>
              <a:buNone/>
            </a:pPr>
            <a:endParaRPr sz="1800">
              <a:solidFill>
                <a:schemeClr val="lt1"/>
              </a:solidFill>
            </a:endParaRPr>
          </a:p>
        </p:txBody>
      </p:sp>
      <p:cxnSp>
        <p:nvCxnSpPr>
          <p:cNvPr id="352" name="Google Shape;352;p11"/>
          <p:cNvCxnSpPr/>
          <p:nvPr/>
        </p:nvCxnSpPr>
        <p:spPr>
          <a:xfrm>
            <a:off x="3964800" y="2880487"/>
            <a:ext cx="607200" cy="0"/>
          </a:xfrm>
          <a:prstGeom prst="straightConnector1">
            <a:avLst/>
          </a:prstGeom>
          <a:noFill/>
          <a:ln w="9525" cap="flat" cmpd="sng">
            <a:solidFill>
              <a:srgbClr val="FFFFFF"/>
            </a:solidFill>
            <a:prstDash val="solid"/>
            <a:round/>
            <a:headEnd type="none" w="med" len="med"/>
            <a:tailEnd type="triangle" w="med" len="med"/>
          </a:ln>
        </p:spPr>
      </p:cxnSp>
      <p:cxnSp>
        <p:nvCxnSpPr>
          <p:cNvPr id="353" name="Google Shape;353;p11"/>
          <p:cNvCxnSpPr/>
          <p:nvPr/>
        </p:nvCxnSpPr>
        <p:spPr>
          <a:xfrm>
            <a:off x="3273043" y="3134495"/>
            <a:ext cx="520500" cy="0"/>
          </a:xfrm>
          <a:prstGeom prst="straightConnector1">
            <a:avLst/>
          </a:prstGeom>
          <a:noFill/>
          <a:ln w="9525" cap="flat" cmpd="sng">
            <a:solidFill>
              <a:srgbClr val="FFFFFF"/>
            </a:solidFill>
            <a:prstDash val="solid"/>
            <a:round/>
            <a:headEnd type="none" w="med" len="med"/>
            <a:tailEnd type="triangle" w="med" len="med"/>
          </a:ln>
        </p:spPr>
      </p:cxnSp>
      <p:pic>
        <p:nvPicPr>
          <p:cNvPr id="354" name="Google Shape;354;p11"/>
          <p:cNvPicPr preferRelativeResize="0"/>
          <p:nvPr/>
        </p:nvPicPr>
        <p:blipFill>
          <a:blip r:embed="rId5">
            <a:alphaModFix/>
          </a:blip>
          <a:stretch>
            <a:fillRect/>
          </a:stretch>
        </p:blipFill>
        <p:spPr>
          <a:xfrm>
            <a:off x="5655425" y="791977"/>
            <a:ext cx="3250082" cy="4201600"/>
          </a:xfrm>
          <a:prstGeom prst="rect">
            <a:avLst/>
          </a:prstGeom>
          <a:noFill/>
          <a:ln>
            <a:noFill/>
          </a:ln>
        </p:spPr>
      </p:pic>
      <p:pic>
        <p:nvPicPr>
          <p:cNvPr id="3" name="Recorded Sound">
            <a:hlinkClick r:id="" action="ppaction://media"/>
            <a:extLst>
              <a:ext uri="{FF2B5EF4-FFF2-40B4-BE49-F238E27FC236}">
                <a16:creationId xmlns:a16="http://schemas.microsoft.com/office/drawing/2014/main" id="{3BEB9F6C-CBBE-41D5-9899-3033DAD89A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936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0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2"/>
          <p:cNvSpPr txBox="1">
            <a:spLocks noGrp="1"/>
          </p:cNvSpPr>
          <p:nvPr>
            <p:ph type="title"/>
          </p:nvPr>
        </p:nvSpPr>
        <p:spPr>
          <a:xfrm>
            <a:off x="1303800" y="285050"/>
            <a:ext cx="7030500" cy="956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lt1"/>
                </a:solidFill>
              </a:rPr>
              <a:t>Process of Mapping in virtual memory </a:t>
            </a:r>
            <a:endParaRPr>
              <a:solidFill>
                <a:schemeClr val="lt1"/>
              </a:solidFill>
            </a:endParaRPr>
          </a:p>
        </p:txBody>
      </p:sp>
      <p:sp>
        <p:nvSpPr>
          <p:cNvPr id="360" name="Google Shape;360;p12"/>
          <p:cNvSpPr txBox="1">
            <a:spLocks noGrp="1"/>
          </p:cNvSpPr>
          <p:nvPr>
            <p:ph type="body" idx="1"/>
          </p:nvPr>
        </p:nvSpPr>
        <p:spPr>
          <a:xfrm>
            <a:off x="309850" y="1241675"/>
            <a:ext cx="4598100" cy="3715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Char char="●"/>
            </a:pPr>
            <a:r>
              <a:rPr lang="en-US" sz="1800" b="1">
                <a:solidFill>
                  <a:schemeClr val="lt1"/>
                </a:solidFill>
              </a:rPr>
              <a:t>Logical address (generated by CPU) = Logical page number + location within the page (x). </a:t>
            </a:r>
            <a:endParaRPr sz="1800" b="1">
              <a:solidFill>
                <a:schemeClr val="lt1"/>
              </a:solidFill>
            </a:endParaRPr>
          </a:p>
          <a:p>
            <a:pPr marL="457200" lvl="0" indent="0" algn="l" rtl="0">
              <a:lnSpc>
                <a:spcPct val="115000"/>
              </a:lnSpc>
              <a:spcBef>
                <a:spcPts val="0"/>
              </a:spcBef>
              <a:spcAft>
                <a:spcPts val="0"/>
              </a:spcAft>
              <a:buNone/>
            </a:pPr>
            <a:endParaRPr sz="1800" b="1">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b="1">
                <a:solidFill>
                  <a:schemeClr val="lt1"/>
                </a:solidFill>
              </a:rPr>
              <a:t>Mappers map logical address into main memory address.</a:t>
            </a:r>
            <a:endParaRPr sz="2500" b="1">
              <a:solidFill>
                <a:srgbClr val="FFFFFF"/>
              </a:solidFill>
            </a:endParaRPr>
          </a:p>
          <a:p>
            <a:pPr marL="457200" lvl="0" indent="0" algn="l" rtl="0">
              <a:lnSpc>
                <a:spcPct val="115000"/>
              </a:lnSpc>
              <a:spcBef>
                <a:spcPts val="0"/>
              </a:spcBef>
              <a:spcAft>
                <a:spcPts val="0"/>
              </a:spcAft>
              <a:buNone/>
            </a:pPr>
            <a:endParaRPr sz="2500" b="1">
              <a:solidFill>
                <a:srgbClr val="FFFFFF"/>
              </a:solidFill>
            </a:endParaRPr>
          </a:p>
          <a:p>
            <a:pPr marL="457200" lvl="0" indent="-342900" algn="l" rtl="0">
              <a:lnSpc>
                <a:spcPct val="115000"/>
              </a:lnSpc>
              <a:spcBef>
                <a:spcPts val="0"/>
              </a:spcBef>
              <a:spcAft>
                <a:spcPts val="0"/>
              </a:spcAft>
              <a:buClr>
                <a:schemeClr val="lt1"/>
              </a:buClr>
              <a:buSzPts val="1800"/>
              <a:buChar char="●"/>
            </a:pPr>
            <a:r>
              <a:rPr lang="en-US" sz="1800" b="1">
                <a:solidFill>
                  <a:schemeClr val="lt1"/>
                </a:solidFill>
              </a:rPr>
              <a:t>CPU can get the required data, if the page is present in main memory.</a:t>
            </a:r>
            <a:endParaRPr sz="1800" b="1">
              <a:solidFill>
                <a:schemeClr val="lt1"/>
              </a:solidFill>
            </a:endParaRPr>
          </a:p>
          <a:p>
            <a:pPr marL="457200" lvl="0" indent="0" algn="l" rtl="0">
              <a:lnSpc>
                <a:spcPct val="115000"/>
              </a:lnSpc>
              <a:spcBef>
                <a:spcPts val="0"/>
              </a:spcBef>
              <a:spcAft>
                <a:spcPts val="0"/>
              </a:spcAft>
              <a:buNone/>
            </a:pPr>
            <a:endParaRPr sz="1800" b="1">
              <a:solidFill>
                <a:schemeClr val="lt1"/>
              </a:solidFill>
            </a:endParaRPr>
          </a:p>
          <a:p>
            <a:pPr marL="0" lvl="0" indent="0" algn="l" rtl="0">
              <a:lnSpc>
                <a:spcPct val="115000"/>
              </a:lnSpc>
              <a:spcBef>
                <a:spcPts val="0"/>
              </a:spcBef>
              <a:spcAft>
                <a:spcPts val="0"/>
              </a:spcAft>
              <a:buNone/>
            </a:pPr>
            <a:endParaRPr sz="1800">
              <a:solidFill>
                <a:schemeClr val="lt1"/>
              </a:solidFill>
            </a:endParaRPr>
          </a:p>
          <a:p>
            <a:pPr marL="457200" lvl="0" indent="0" algn="l" rtl="0">
              <a:lnSpc>
                <a:spcPct val="115000"/>
              </a:lnSpc>
              <a:spcBef>
                <a:spcPts val="0"/>
              </a:spcBef>
              <a:spcAft>
                <a:spcPts val="0"/>
              </a:spcAft>
              <a:buNone/>
            </a:pPr>
            <a:endParaRPr sz="1800">
              <a:solidFill>
                <a:schemeClr val="lt1"/>
              </a:solidFill>
            </a:endParaRPr>
          </a:p>
        </p:txBody>
      </p:sp>
      <p:pic>
        <p:nvPicPr>
          <p:cNvPr id="361" name="Google Shape;361;p12"/>
          <p:cNvPicPr preferRelativeResize="0"/>
          <p:nvPr/>
        </p:nvPicPr>
        <p:blipFill>
          <a:blip r:embed="rId5">
            <a:alphaModFix/>
          </a:blip>
          <a:stretch>
            <a:fillRect/>
          </a:stretch>
        </p:blipFill>
        <p:spPr>
          <a:xfrm>
            <a:off x="5000075" y="1384125"/>
            <a:ext cx="3931251" cy="2181406"/>
          </a:xfrm>
          <a:prstGeom prst="rect">
            <a:avLst/>
          </a:prstGeom>
          <a:noFill/>
          <a:ln>
            <a:noFill/>
          </a:ln>
        </p:spPr>
      </p:pic>
      <p:pic>
        <p:nvPicPr>
          <p:cNvPr id="2" name="Media1">
            <a:hlinkClick r:id="" action="ppaction://media"/>
            <a:extLst>
              <a:ext uri="{FF2B5EF4-FFF2-40B4-BE49-F238E27FC236}">
                <a16:creationId xmlns:a16="http://schemas.microsoft.com/office/drawing/2014/main" id="{CB4B0455-AFBF-4B70-8E0B-7B0D040E8D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714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3"/>
          <p:cNvSpPr txBox="1">
            <a:spLocks noGrp="1"/>
          </p:cNvSpPr>
          <p:nvPr>
            <p:ph type="title"/>
          </p:nvPr>
        </p:nvSpPr>
        <p:spPr>
          <a:xfrm>
            <a:off x="149900" y="86750"/>
            <a:ext cx="8451600" cy="1363500"/>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0"/>
              </a:spcBef>
              <a:spcAft>
                <a:spcPts val="0"/>
              </a:spcAft>
              <a:buSzPts val="2800"/>
              <a:buNone/>
            </a:pPr>
            <a:endParaRPr sz="2400" dirty="0">
              <a:solidFill>
                <a:schemeClr val="lt1"/>
              </a:solidFill>
            </a:endParaRPr>
          </a:p>
          <a:p>
            <a:pPr marL="0" lvl="0" indent="457200" algn="l" rtl="0">
              <a:lnSpc>
                <a:spcPct val="100000"/>
              </a:lnSpc>
              <a:spcBef>
                <a:spcPts val="0"/>
              </a:spcBef>
              <a:spcAft>
                <a:spcPts val="0"/>
              </a:spcAft>
              <a:buSzPts val="2800"/>
              <a:buNone/>
            </a:pPr>
            <a:r>
              <a:rPr lang="en-US" sz="2400" dirty="0">
                <a:solidFill>
                  <a:schemeClr val="lt1"/>
                </a:solidFill>
              </a:rPr>
              <a:t>Address Mapping Using Memory Mapping Page Table</a:t>
            </a:r>
            <a:endParaRPr sz="2400" dirty="0">
              <a:solidFill>
                <a:schemeClr val="lt1"/>
              </a:solidFill>
            </a:endParaRPr>
          </a:p>
        </p:txBody>
      </p:sp>
      <p:sp>
        <p:nvSpPr>
          <p:cNvPr id="367" name="Google Shape;367;p13"/>
          <p:cNvSpPr txBox="1">
            <a:spLocks noGrp="1"/>
          </p:cNvSpPr>
          <p:nvPr>
            <p:ph type="body" idx="1"/>
          </p:nvPr>
        </p:nvSpPr>
        <p:spPr>
          <a:xfrm>
            <a:off x="140864" y="1090675"/>
            <a:ext cx="4950738" cy="36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lt1"/>
              </a:solidFill>
            </a:endParaRPr>
          </a:p>
          <a:p>
            <a:pPr marL="457200" lvl="0" indent="-342900" algn="l" rtl="0">
              <a:lnSpc>
                <a:spcPct val="100000"/>
              </a:lnSpc>
              <a:spcBef>
                <a:spcPts val="0"/>
              </a:spcBef>
              <a:spcAft>
                <a:spcPts val="0"/>
              </a:spcAft>
              <a:buClr>
                <a:srgbClr val="FFFFFF"/>
              </a:buClr>
              <a:buSzPts val="1800"/>
              <a:buChar char="●"/>
            </a:pPr>
            <a:r>
              <a:rPr lang="en-US" sz="1800" b="1" dirty="0">
                <a:solidFill>
                  <a:srgbClr val="FFFFFF"/>
                </a:solidFill>
                <a:latin typeface="Arial"/>
                <a:ea typeface="Arial"/>
                <a:cs typeface="Arial"/>
                <a:sym typeface="Arial"/>
              </a:rPr>
              <a:t>If the mapper detects that the requested page is not present in the main memory, a page fault occurs,</a:t>
            </a:r>
            <a:r>
              <a:rPr lang="en-US" sz="1800" b="1" dirty="0">
                <a:solidFill>
                  <a:srgbClr val="FFFFFF"/>
                </a:solidFill>
              </a:rPr>
              <a:t> and the page must be read from secondary storage(4,5) </a:t>
            </a:r>
            <a:endParaRPr sz="1800" b="1" dirty="0">
              <a:solidFill>
                <a:srgbClr val="FFFFFF"/>
              </a:solidFill>
            </a:endParaRPr>
          </a:p>
          <a:p>
            <a:pPr marL="0" lvl="0" indent="0" algn="l" rtl="0">
              <a:lnSpc>
                <a:spcPct val="100000"/>
              </a:lnSpc>
              <a:spcBef>
                <a:spcPts val="0"/>
              </a:spcBef>
              <a:spcAft>
                <a:spcPts val="0"/>
              </a:spcAft>
              <a:buNone/>
            </a:pPr>
            <a:endParaRPr sz="1800" b="1" dirty="0">
              <a:solidFill>
                <a:srgbClr val="FFFFFF"/>
              </a:solidFill>
              <a:latin typeface="Arial"/>
              <a:ea typeface="Arial"/>
              <a:cs typeface="Arial"/>
              <a:sym typeface="Arial"/>
            </a:endParaRPr>
          </a:p>
          <a:p>
            <a:pPr marL="457200" lvl="0" indent="-342900" algn="l" rtl="0">
              <a:lnSpc>
                <a:spcPct val="100000"/>
              </a:lnSpc>
              <a:spcBef>
                <a:spcPts val="0"/>
              </a:spcBef>
              <a:spcAft>
                <a:spcPts val="0"/>
              </a:spcAft>
              <a:buClr>
                <a:srgbClr val="FFFFFF"/>
              </a:buClr>
              <a:buSzPts val="1800"/>
              <a:buFont typeface="Arial"/>
              <a:buChar char="●"/>
            </a:pPr>
            <a:r>
              <a:rPr lang="en-US" sz="1800" b="1" dirty="0">
                <a:solidFill>
                  <a:schemeClr val="lt1"/>
                </a:solidFill>
              </a:rPr>
              <a:t>If empty page frame is not available, then a page must be removed </a:t>
            </a:r>
            <a:endParaRPr sz="1800" b="1" dirty="0">
              <a:solidFill>
                <a:schemeClr val="lt1"/>
              </a:solidFill>
            </a:endParaRPr>
          </a:p>
          <a:p>
            <a:pPr marL="457200" lvl="0" indent="0" algn="l" rtl="0">
              <a:lnSpc>
                <a:spcPct val="100000"/>
              </a:lnSpc>
              <a:spcBef>
                <a:spcPts val="0"/>
              </a:spcBef>
              <a:spcAft>
                <a:spcPts val="0"/>
              </a:spcAft>
              <a:buNone/>
            </a:pPr>
            <a:r>
              <a:rPr lang="en-US" sz="1800" b="1" dirty="0">
                <a:solidFill>
                  <a:schemeClr val="lt1"/>
                </a:solidFill>
              </a:rPr>
              <a:t>from page frame in main memory.</a:t>
            </a:r>
            <a:endParaRPr sz="1800" b="1" dirty="0">
              <a:solidFill>
                <a:schemeClr val="lt1"/>
              </a:solidFill>
            </a:endParaRPr>
          </a:p>
        </p:txBody>
      </p:sp>
      <p:pic>
        <p:nvPicPr>
          <p:cNvPr id="2" name="Media4">
            <a:hlinkClick r:id="" action="ppaction://media"/>
            <a:extLst>
              <a:ext uri="{FF2B5EF4-FFF2-40B4-BE49-F238E27FC236}">
                <a16:creationId xmlns:a16="http://schemas.microsoft.com/office/drawing/2014/main" id="{7F1748D8-9590-46D6-804A-526C5CEB6A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44" y="0"/>
            <a:ext cx="487363" cy="487363"/>
          </a:xfrm>
          <a:prstGeom prst="rect">
            <a:avLst/>
          </a:prstGeom>
        </p:spPr>
      </p:pic>
      <p:pic>
        <p:nvPicPr>
          <p:cNvPr id="4" name="Picture 3" descr="Diagram&#10;&#10;Description automatically generated">
            <a:extLst>
              <a:ext uri="{FF2B5EF4-FFF2-40B4-BE49-F238E27FC236}">
                <a16:creationId xmlns:a16="http://schemas.microsoft.com/office/drawing/2014/main" id="{0298A2FE-8F18-462B-BF6A-C8B069AE0530}"/>
              </a:ext>
            </a:extLst>
          </p:cNvPr>
          <p:cNvPicPr>
            <a:picLocks noChangeAspect="1"/>
          </p:cNvPicPr>
          <p:nvPr/>
        </p:nvPicPr>
        <p:blipFill>
          <a:blip r:embed="rId6"/>
          <a:stretch>
            <a:fillRect/>
          </a:stretch>
        </p:blipFill>
        <p:spPr>
          <a:xfrm>
            <a:off x="5461731" y="1312133"/>
            <a:ext cx="3287805" cy="34670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4"/>
          <p:cNvSpPr txBox="1">
            <a:spLocks noGrp="1"/>
          </p:cNvSpPr>
          <p:nvPr>
            <p:ph type="title"/>
          </p:nvPr>
        </p:nvSpPr>
        <p:spPr>
          <a:xfrm>
            <a:off x="2907506" y="316281"/>
            <a:ext cx="6673457" cy="1286496"/>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0"/>
              </a:spcBef>
              <a:spcAft>
                <a:spcPts val="0"/>
              </a:spcAft>
              <a:buSzPts val="2800"/>
              <a:buNone/>
            </a:pPr>
            <a:r>
              <a:rPr lang="en-US" dirty="0">
                <a:solidFill>
                  <a:schemeClr val="lt1"/>
                </a:solidFill>
                <a:latin typeface="Maven Pro"/>
                <a:ea typeface="Maven Pro"/>
                <a:cs typeface="Maven Pro"/>
                <a:sym typeface="Maven Pro"/>
              </a:rPr>
              <a:t>PAGE FAULT</a:t>
            </a:r>
            <a:endParaRPr dirty="0">
              <a:solidFill>
                <a:schemeClr val="lt1"/>
              </a:solidFill>
              <a:latin typeface="Maven Pro"/>
              <a:ea typeface="Maven Pro"/>
              <a:cs typeface="Maven Pro"/>
              <a:sym typeface="Maven Pro"/>
            </a:endParaRPr>
          </a:p>
        </p:txBody>
      </p:sp>
      <p:graphicFrame>
        <p:nvGraphicFramePr>
          <p:cNvPr id="373" name="Google Shape;373;p14"/>
          <p:cNvGraphicFramePr/>
          <p:nvPr/>
        </p:nvGraphicFramePr>
        <p:xfrm>
          <a:off x="6553199" y="1530626"/>
          <a:ext cx="2504700" cy="2383735"/>
        </p:xfrm>
        <a:graphic>
          <a:graphicData uri="http://schemas.openxmlformats.org/drawingml/2006/table">
            <a:tbl>
              <a:tblPr firstRow="1" bandRow="1">
                <a:noFill/>
                <a:tableStyleId>{33B80D6B-DF1E-4D67-BFFF-745227BC2449}</a:tableStyleId>
              </a:tblPr>
              <a:tblGrid>
                <a:gridCol w="834900">
                  <a:extLst>
                    <a:ext uri="{9D8B030D-6E8A-4147-A177-3AD203B41FA5}">
                      <a16:colId xmlns:a16="http://schemas.microsoft.com/office/drawing/2014/main" val="20000"/>
                    </a:ext>
                  </a:extLst>
                </a:gridCol>
                <a:gridCol w="834900">
                  <a:extLst>
                    <a:ext uri="{9D8B030D-6E8A-4147-A177-3AD203B41FA5}">
                      <a16:colId xmlns:a16="http://schemas.microsoft.com/office/drawing/2014/main" val="20001"/>
                    </a:ext>
                  </a:extLst>
                </a:gridCol>
                <a:gridCol w="834900">
                  <a:extLst>
                    <a:ext uri="{9D8B030D-6E8A-4147-A177-3AD203B41FA5}">
                      <a16:colId xmlns:a16="http://schemas.microsoft.com/office/drawing/2014/main" val="20002"/>
                    </a:ext>
                  </a:extLst>
                </a:gridCol>
              </a:tblGrid>
              <a:tr h="281325">
                <a:tc>
                  <a:txBody>
                    <a:bodyPr/>
                    <a:lstStyle/>
                    <a:p>
                      <a:pPr marL="0" marR="0" lvl="0" indent="0" algn="ctr" rtl="0">
                        <a:lnSpc>
                          <a:spcPct val="100000"/>
                        </a:lnSpc>
                        <a:spcBef>
                          <a:spcPts val="0"/>
                        </a:spcBef>
                        <a:spcAft>
                          <a:spcPts val="0"/>
                        </a:spcAft>
                        <a:buNone/>
                      </a:pPr>
                      <a:r>
                        <a:rPr lang="en-US" sz="1000" u="none" strike="noStrike" cap="none">
                          <a:latin typeface="Times New Roman"/>
                          <a:ea typeface="Times New Roman"/>
                          <a:cs typeface="Times New Roman"/>
                          <a:sym typeface="Times New Roman"/>
                        </a:rPr>
                        <a:t>Process </a:t>
                      </a:r>
                      <a:endParaRPr/>
                    </a:p>
                    <a:p>
                      <a:pPr marL="0" marR="0" lvl="0" indent="0" algn="ctr" rtl="0">
                        <a:lnSpc>
                          <a:spcPct val="100000"/>
                        </a:lnSpc>
                        <a:spcBef>
                          <a:spcPts val="0"/>
                        </a:spcBef>
                        <a:spcAft>
                          <a:spcPts val="0"/>
                        </a:spcAft>
                        <a:buNone/>
                      </a:pPr>
                      <a:r>
                        <a:rPr lang="en-US" sz="10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Process</a:t>
                      </a:r>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2</a:t>
                      </a:r>
                      <a:endParaRPr/>
                    </a:p>
                    <a:p>
                      <a:pPr marL="0" marR="0" lvl="0" indent="0" algn="l" rtl="0">
                        <a:lnSpc>
                          <a:spcPct val="100000"/>
                        </a:lnSpc>
                        <a:spcBef>
                          <a:spcPts val="0"/>
                        </a:spcBef>
                        <a:spcAft>
                          <a:spcPts val="0"/>
                        </a:spcAft>
                        <a:buNone/>
                      </a:pP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Process</a:t>
                      </a:r>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3</a:t>
                      </a:r>
                      <a:endParaRPr/>
                    </a:p>
                    <a:p>
                      <a:pPr marL="0" marR="0" lvl="0" indent="0" algn="l" rtl="0">
                        <a:lnSpc>
                          <a:spcPct val="100000"/>
                        </a:lnSpc>
                        <a:spcBef>
                          <a:spcPts val="0"/>
                        </a:spcBef>
                        <a:spcAft>
                          <a:spcPts val="0"/>
                        </a:spcAft>
                        <a:buNone/>
                      </a:pP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extLst>
                  <a:ext uri="{0D108BD9-81ED-4DB2-BD59-A6C34878D82A}">
                    <a16:rowId xmlns:a16="http://schemas.microsoft.com/office/drawing/2014/main" val="10001"/>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2</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2</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2</a:t>
                      </a:r>
                      <a:endParaRPr/>
                    </a:p>
                  </a:txBody>
                  <a:tcPr marL="91450" marR="91450" marT="45725" marB="45725"/>
                </a:tc>
                <a:extLst>
                  <a:ext uri="{0D108BD9-81ED-4DB2-BD59-A6C34878D82A}">
                    <a16:rowId xmlns:a16="http://schemas.microsoft.com/office/drawing/2014/main" val="10002"/>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extLst>
                  <a:ext uri="{0D108BD9-81ED-4DB2-BD59-A6C34878D82A}">
                    <a16:rowId xmlns:a16="http://schemas.microsoft.com/office/drawing/2014/main" val="10003"/>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extLst>
                  <a:ext uri="{0D108BD9-81ED-4DB2-BD59-A6C34878D82A}">
                    <a16:rowId xmlns:a16="http://schemas.microsoft.com/office/drawing/2014/main" val="10004"/>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374" name="Google Shape;374;p14"/>
          <p:cNvGraphicFramePr/>
          <p:nvPr/>
        </p:nvGraphicFramePr>
        <p:xfrm>
          <a:off x="3975648" y="1106557"/>
          <a:ext cx="1504125" cy="3152225"/>
        </p:xfrm>
        <a:graphic>
          <a:graphicData uri="http://schemas.openxmlformats.org/drawingml/2006/table">
            <a:tbl>
              <a:tblPr firstRow="1" bandRow="1">
                <a:noFill/>
                <a:tableStyleId>{33B80D6B-DF1E-4D67-BFFF-745227BC2449}</a:tableStyleId>
              </a:tblPr>
              <a:tblGrid>
                <a:gridCol w="1504125">
                  <a:extLst>
                    <a:ext uri="{9D8B030D-6E8A-4147-A177-3AD203B41FA5}">
                      <a16:colId xmlns:a16="http://schemas.microsoft.com/office/drawing/2014/main" val="20000"/>
                    </a:ext>
                  </a:extLst>
                </a:gridCol>
              </a:tblGrid>
              <a:tr h="382825">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Main Memory</a:t>
                      </a:r>
                      <a:endParaRPr/>
                    </a:p>
                  </a:txBody>
                  <a:tcPr marL="91450" marR="91450" marT="45725" marB="45725"/>
                </a:tc>
                <a:extLst>
                  <a:ext uri="{0D108BD9-81ED-4DB2-BD59-A6C34878D82A}">
                    <a16:rowId xmlns:a16="http://schemas.microsoft.com/office/drawing/2014/main" val="10000"/>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1</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4 of Process 2</a:t>
                      </a:r>
                      <a:endParaRPr/>
                    </a:p>
                    <a:p>
                      <a:pPr marL="0" marR="0" lvl="0" indent="0" algn="l" rtl="0">
                        <a:lnSpc>
                          <a:spcPct val="100000"/>
                        </a:lnSpc>
                        <a:spcBef>
                          <a:spcPts val="0"/>
                        </a:spcBef>
                        <a:spcAft>
                          <a:spcPts val="0"/>
                        </a:spcAft>
                        <a:buNone/>
                      </a:pP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2</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5 of Process 3</a:t>
                      </a:r>
                      <a:endParaRPr/>
                    </a:p>
                  </a:txBody>
                  <a:tcPr marL="91450" marR="91450" marT="45725" marB="45725"/>
                </a:tc>
                <a:extLst>
                  <a:ext uri="{0D108BD9-81ED-4DB2-BD59-A6C34878D82A}">
                    <a16:rowId xmlns:a16="http://schemas.microsoft.com/office/drawing/2014/main" val="10004"/>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3</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2 of Process 2</a:t>
                      </a:r>
                      <a:endParaRPr/>
                    </a:p>
                  </a:txBody>
                  <a:tcPr marL="91450" marR="91450" marT="45725" marB="45725"/>
                </a:tc>
                <a:extLst>
                  <a:ext uri="{0D108BD9-81ED-4DB2-BD59-A6C34878D82A}">
                    <a16:rowId xmlns:a16="http://schemas.microsoft.com/office/drawing/2014/main" val="10006"/>
                  </a:ext>
                </a:extLst>
              </a:tr>
              <a:tr h="3828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7"/>
                  </a:ext>
                </a:extLst>
              </a:tr>
            </a:tbl>
          </a:graphicData>
        </a:graphic>
      </p:graphicFrame>
      <p:graphicFrame>
        <p:nvGraphicFramePr>
          <p:cNvPr id="375" name="Google Shape;375;p14"/>
          <p:cNvGraphicFramePr/>
          <p:nvPr/>
        </p:nvGraphicFramePr>
        <p:xfrm>
          <a:off x="2392018" y="1626429"/>
          <a:ext cx="1053550" cy="1539280"/>
        </p:xfrm>
        <a:graphic>
          <a:graphicData uri="http://schemas.openxmlformats.org/drawingml/2006/table">
            <a:tbl>
              <a:tblPr firstRow="1" bandRow="1">
                <a:noFill/>
                <a:tableStyleId>{33B80D6B-DF1E-4D67-BFFF-745227BC2449}</a:tableStyleId>
              </a:tblPr>
              <a:tblGrid>
                <a:gridCol w="105355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None/>
                      </a:pPr>
                      <a:r>
                        <a:rPr lang="en-US" sz="1100" u="none" strike="noStrike" cap="none">
                          <a:latin typeface="Times New Roman"/>
                          <a:ea typeface="Times New Roman"/>
                          <a:cs typeface="Times New Roman"/>
                          <a:sym typeface="Times New Roman"/>
                        </a:rPr>
                        <a:t>Page Table of P1</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f1</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376" name="Google Shape;376;p14"/>
          <p:cNvGraphicFramePr/>
          <p:nvPr/>
        </p:nvGraphicFramePr>
        <p:xfrm>
          <a:off x="377687" y="2171976"/>
          <a:ext cx="589725" cy="304810"/>
        </p:xfrm>
        <a:graphic>
          <a:graphicData uri="http://schemas.openxmlformats.org/drawingml/2006/table">
            <a:tbl>
              <a:tblPr firstRow="1" bandRow="1">
                <a:noFill/>
                <a:tableStyleId>{33B80D6B-DF1E-4D67-BFFF-745227BC2449}</a:tableStyleId>
              </a:tblPr>
              <a:tblGrid>
                <a:gridCol w="589725">
                  <a:extLst>
                    <a:ext uri="{9D8B030D-6E8A-4147-A177-3AD203B41FA5}">
                      <a16:colId xmlns:a16="http://schemas.microsoft.com/office/drawing/2014/main" val="20000"/>
                    </a:ext>
                  </a:extLst>
                </a:gridCol>
              </a:tblGrid>
              <a:tr h="177800">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CPU</a:t>
                      </a:r>
                      <a:endParaRPr/>
                    </a:p>
                  </a:txBody>
                  <a:tcPr marL="91450" marR="91450" marT="45725" marB="45725"/>
                </a:tc>
                <a:extLst>
                  <a:ext uri="{0D108BD9-81ED-4DB2-BD59-A6C34878D82A}">
                    <a16:rowId xmlns:a16="http://schemas.microsoft.com/office/drawing/2014/main" val="10000"/>
                  </a:ext>
                </a:extLst>
              </a:tr>
            </a:tbl>
          </a:graphicData>
        </a:graphic>
      </p:graphicFrame>
      <p:cxnSp>
        <p:nvCxnSpPr>
          <p:cNvPr id="377" name="Google Shape;377;p14"/>
          <p:cNvCxnSpPr/>
          <p:nvPr/>
        </p:nvCxnSpPr>
        <p:spPr>
          <a:xfrm>
            <a:off x="947530" y="2392017"/>
            <a:ext cx="1338470" cy="0"/>
          </a:xfrm>
          <a:prstGeom prst="straightConnector1">
            <a:avLst/>
          </a:prstGeom>
          <a:noFill/>
          <a:ln w="25400" cap="flat" cmpd="sng">
            <a:solidFill>
              <a:srgbClr val="A64D79"/>
            </a:solidFill>
            <a:prstDash val="solid"/>
            <a:round/>
            <a:headEnd type="none" w="sm" len="sm"/>
            <a:tailEnd type="stealth" w="med" len="med"/>
          </a:ln>
          <a:effectLst>
            <a:outerShdw blurRad="40000" dist="20000" dir="5400000" rotWithShape="0">
              <a:srgbClr val="000000">
                <a:alpha val="37647"/>
              </a:srgbClr>
            </a:outerShdw>
          </a:effectLst>
        </p:spPr>
      </p:cxnSp>
      <p:sp>
        <p:nvSpPr>
          <p:cNvPr id="378" name="Google Shape;378;p14"/>
          <p:cNvSpPr txBox="1"/>
          <p:nvPr/>
        </p:nvSpPr>
        <p:spPr>
          <a:xfrm>
            <a:off x="6683224" y="4095571"/>
            <a:ext cx="2175854" cy="511983"/>
          </a:xfrm>
          <a:prstGeom prst="rect">
            <a:avLst/>
          </a:prstGeom>
          <a:noFill/>
          <a:ln>
            <a:noFill/>
          </a:ln>
        </p:spPr>
        <p:txBody>
          <a:bodyPr spcFirstLastPara="1" wrap="square" lIns="91425" tIns="91425" rIns="91425" bIns="91425" anchor="t" anchorCtr="0">
            <a:noAutofit/>
          </a:bodyPr>
          <a:lstStyle/>
          <a:p>
            <a:pPr marL="0" marR="0" lvl="0" indent="457200" algn="ctr" rtl="0">
              <a:lnSpc>
                <a:spcPct val="100000"/>
              </a:lnSpc>
              <a:spcBef>
                <a:spcPts val="0"/>
              </a:spcBef>
              <a:spcAft>
                <a:spcPts val="0"/>
              </a:spcAft>
              <a:buClr>
                <a:schemeClr val="dk2"/>
              </a:buClr>
              <a:buSzPts val="2800"/>
              <a:buFont typeface="Maven Pro"/>
              <a:buNone/>
            </a:pPr>
            <a:r>
              <a:rPr lang="en-US" sz="1200" b="1" i="0" u="none" strike="noStrike" cap="none">
                <a:solidFill>
                  <a:schemeClr val="lt1"/>
                </a:solidFill>
                <a:latin typeface="Times New Roman"/>
                <a:ea typeface="Times New Roman"/>
                <a:cs typeface="Times New Roman"/>
                <a:sym typeface="Times New Roman"/>
              </a:rPr>
              <a:t>Logical Address Space</a:t>
            </a:r>
            <a:endParaRPr/>
          </a:p>
        </p:txBody>
      </p:sp>
      <p:pic>
        <p:nvPicPr>
          <p:cNvPr id="2" name="ASR Recording - 2021_01_20_23_44_22">
            <a:hlinkClick r:id="" action="ppaction://media"/>
            <a:extLst>
              <a:ext uri="{FF2B5EF4-FFF2-40B4-BE49-F238E27FC236}">
                <a16:creationId xmlns:a16="http://schemas.microsoft.com/office/drawing/2014/main" id="{34DC230E-6B3F-4F63-8EE5-C97392CF77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144" y="0"/>
            <a:ext cx="492787" cy="492787"/>
          </a:xfrm>
          <a:prstGeom prst="rect">
            <a:avLst/>
          </a:prstGeom>
        </p:spPr>
      </p:pic>
      <p:pic>
        <p:nvPicPr>
          <p:cNvPr id="3" name="(S13,2)2021_01_20_23_57_36 (1)">
            <a:hlinkClick r:id="" action="ppaction://media"/>
            <a:extLst>
              <a:ext uri="{FF2B5EF4-FFF2-40B4-BE49-F238E27FC236}">
                <a16:creationId xmlns:a16="http://schemas.microsoft.com/office/drawing/2014/main" id="{27A974CC-2AAE-4A08-887D-6DCF855BF7BE}"/>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348" y="525792"/>
            <a:ext cx="492787" cy="492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7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2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749739" y="344044"/>
            <a:ext cx="8851272" cy="1286400"/>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0"/>
              </a:spcBef>
              <a:spcAft>
                <a:spcPts val="0"/>
              </a:spcAft>
              <a:buSzPts val="2800"/>
              <a:buNone/>
            </a:pPr>
            <a:r>
              <a:rPr lang="en-US" dirty="0">
                <a:solidFill>
                  <a:schemeClr val="lt1"/>
                </a:solidFill>
                <a:latin typeface="Maven Pro"/>
                <a:ea typeface="Maven Pro"/>
                <a:cs typeface="Maven Pro"/>
                <a:sym typeface="Maven Pro"/>
              </a:rPr>
              <a:t>PAGE FAULT SERVICE</a:t>
            </a:r>
            <a:endParaRPr dirty="0">
              <a:solidFill>
                <a:schemeClr val="lt1"/>
              </a:solidFill>
            </a:endParaRPr>
          </a:p>
        </p:txBody>
      </p:sp>
      <p:graphicFrame>
        <p:nvGraphicFramePr>
          <p:cNvPr id="384" name="Google Shape;384;p15"/>
          <p:cNvGraphicFramePr/>
          <p:nvPr/>
        </p:nvGraphicFramePr>
        <p:xfrm>
          <a:off x="6553199" y="1530626"/>
          <a:ext cx="2504700" cy="2383735"/>
        </p:xfrm>
        <a:graphic>
          <a:graphicData uri="http://schemas.openxmlformats.org/drawingml/2006/table">
            <a:tbl>
              <a:tblPr firstRow="1" bandRow="1">
                <a:noFill/>
                <a:tableStyleId>{33B80D6B-DF1E-4D67-BFFF-745227BC2449}</a:tableStyleId>
              </a:tblPr>
              <a:tblGrid>
                <a:gridCol w="834900">
                  <a:extLst>
                    <a:ext uri="{9D8B030D-6E8A-4147-A177-3AD203B41FA5}">
                      <a16:colId xmlns:a16="http://schemas.microsoft.com/office/drawing/2014/main" val="20000"/>
                    </a:ext>
                  </a:extLst>
                </a:gridCol>
                <a:gridCol w="834900">
                  <a:extLst>
                    <a:ext uri="{9D8B030D-6E8A-4147-A177-3AD203B41FA5}">
                      <a16:colId xmlns:a16="http://schemas.microsoft.com/office/drawing/2014/main" val="20001"/>
                    </a:ext>
                  </a:extLst>
                </a:gridCol>
                <a:gridCol w="834900">
                  <a:extLst>
                    <a:ext uri="{9D8B030D-6E8A-4147-A177-3AD203B41FA5}">
                      <a16:colId xmlns:a16="http://schemas.microsoft.com/office/drawing/2014/main" val="20002"/>
                    </a:ext>
                  </a:extLst>
                </a:gridCol>
              </a:tblGrid>
              <a:tr h="281325">
                <a:tc>
                  <a:txBody>
                    <a:bodyPr/>
                    <a:lstStyle/>
                    <a:p>
                      <a:pPr marL="0" marR="0" lvl="0" indent="0" algn="ctr" rtl="0">
                        <a:lnSpc>
                          <a:spcPct val="100000"/>
                        </a:lnSpc>
                        <a:spcBef>
                          <a:spcPts val="0"/>
                        </a:spcBef>
                        <a:spcAft>
                          <a:spcPts val="0"/>
                        </a:spcAft>
                        <a:buNone/>
                      </a:pPr>
                      <a:r>
                        <a:rPr lang="en-US" sz="1000" u="none" strike="noStrike" cap="none">
                          <a:latin typeface="Times New Roman"/>
                          <a:ea typeface="Times New Roman"/>
                          <a:cs typeface="Times New Roman"/>
                          <a:sym typeface="Times New Roman"/>
                        </a:rPr>
                        <a:t>Process </a:t>
                      </a:r>
                      <a:endParaRPr/>
                    </a:p>
                    <a:p>
                      <a:pPr marL="0" marR="0" lvl="0" indent="0" algn="ctr" rtl="0">
                        <a:lnSpc>
                          <a:spcPct val="100000"/>
                        </a:lnSpc>
                        <a:spcBef>
                          <a:spcPts val="0"/>
                        </a:spcBef>
                        <a:spcAft>
                          <a:spcPts val="0"/>
                        </a:spcAft>
                        <a:buNone/>
                      </a:pPr>
                      <a:r>
                        <a:rPr lang="en-US" sz="10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Process</a:t>
                      </a:r>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2</a:t>
                      </a:r>
                      <a:endParaRPr/>
                    </a:p>
                    <a:p>
                      <a:pPr marL="0" marR="0" lvl="0" indent="0" algn="l" rtl="0">
                        <a:lnSpc>
                          <a:spcPct val="100000"/>
                        </a:lnSpc>
                        <a:spcBef>
                          <a:spcPts val="0"/>
                        </a:spcBef>
                        <a:spcAft>
                          <a:spcPts val="0"/>
                        </a:spcAft>
                        <a:buNone/>
                      </a:pP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Process</a:t>
                      </a:r>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3</a:t>
                      </a:r>
                      <a:endParaRPr/>
                    </a:p>
                    <a:p>
                      <a:pPr marL="0" marR="0" lvl="0" indent="0" algn="l" rtl="0">
                        <a:lnSpc>
                          <a:spcPct val="100000"/>
                        </a:lnSpc>
                        <a:spcBef>
                          <a:spcPts val="0"/>
                        </a:spcBef>
                        <a:spcAft>
                          <a:spcPts val="0"/>
                        </a:spcAft>
                        <a:buNone/>
                      </a:pP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extLst>
                  <a:ext uri="{0D108BD9-81ED-4DB2-BD59-A6C34878D82A}">
                    <a16:rowId xmlns:a16="http://schemas.microsoft.com/office/drawing/2014/main" val="10001"/>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2</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2</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2</a:t>
                      </a:r>
                      <a:endParaRPr/>
                    </a:p>
                  </a:txBody>
                  <a:tcPr marL="91450" marR="91450" marT="45725" marB="45725"/>
                </a:tc>
                <a:extLst>
                  <a:ext uri="{0D108BD9-81ED-4DB2-BD59-A6C34878D82A}">
                    <a16:rowId xmlns:a16="http://schemas.microsoft.com/office/drawing/2014/main" val="10002"/>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extLst>
                  <a:ext uri="{0D108BD9-81ED-4DB2-BD59-A6C34878D82A}">
                    <a16:rowId xmlns:a16="http://schemas.microsoft.com/office/drawing/2014/main" val="10003"/>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extLst>
                  <a:ext uri="{0D108BD9-81ED-4DB2-BD59-A6C34878D82A}">
                    <a16:rowId xmlns:a16="http://schemas.microsoft.com/office/drawing/2014/main" val="10004"/>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385" name="Google Shape;385;p15"/>
          <p:cNvGraphicFramePr/>
          <p:nvPr/>
        </p:nvGraphicFramePr>
        <p:xfrm>
          <a:off x="3975648" y="1106557"/>
          <a:ext cx="1504125" cy="3152225"/>
        </p:xfrm>
        <a:graphic>
          <a:graphicData uri="http://schemas.openxmlformats.org/drawingml/2006/table">
            <a:tbl>
              <a:tblPr firstRow="1" bandRow="1">
                <a:noFill/>
                <a:tableStyleId>{33B80D6B-DF1E-4D67-BFFF-745227BC2449}</a:tableStyleId>
              </a:tblPr>
              <a:tblGrid>
                <a:gridCol w="1504125">
                  <a:extLst>
                    <a:ext uri="{9D8B030D-6E8A-4147-A177-3AD203B41FA5}">
                      <a16:colId xmlns:a16="http://schemas.microsoft.com/office/drawing/2014/main" val="20000"/>
                    </a:ext>
                  </a:extLst>
                </a:gridCol>
              </a:tblGrid>
              <a:tr h="382825">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Main Memory</a:t>
                      </a:r>
                      <a:endParaRPr/>
                    </a:p>
                  </a:txBody>
                  <a:tcPr marL="91450" marR="91450" marT="45725" marB="45725"/>
                </a:tc>
                <a:extLst>
                  <a:ext uri="{0D108BD9-81ED-4DB2-BD59-A6C34878D82A}">
                    <a16:rowId xmlns:a16="http://schemas.microsoft.com/office/drawing/2014/main" val="10000"/>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1</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4 of Process 2</a:t>
                      </a:r>
                      <a:endParaRPr/>
                    </a:p>
                    <a:p>
                      <a:pPr marL="0" marR="0" lvl="0" indent="0" algn="l" rtl="0">
                        <a:lnSpc>
                          <a:spcPct val="100000"/>
                        </a:lnSpc>
                        <a:spcBef>
                          <a:spcPts val="0"/>
                        </a:spcBef>
                        <a:spcAft>
                          <a:spcPts val="0"/>
                        </a:spcAft>
                        <a:buNone/>
                      </a:pP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2</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5 of Process 3</a:t>
                      </a:r>
                      <a:endParaRPr/>
                    </a:p>
                  </a:txBody>
                  <a:tcPr marL="91450" marR="91450" marT="45725" marB="45725"/>
                </a:tc>
                <a:extLst>
                  <a:ext uri="{0D108BD9-81ED-4DB2-BD59-A6C34878D82A}">
                    <a16:rowId xmlns:a16="http://schemas.microsoft.com/office/drawing/2014/main" val="10004"/>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3</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2 of Process 2</a:t>
                      </a:r>
                      <a:endParaRPr/>
                    </a:p>
                  </a:txBody>
                  <a:tcPr marL="91450" marR="91450" marT="45725" marB="45725"/>
                </a:tc>
                <a:extLst>
                  <a:ext uri="{0D108BD9-81ED-4DB2-BD59-A6C34878D82A}">
                    <a16:rowId xmlns:a16="http://schemas.microsoft.com/office/drawing/2014/main" val="10006"/>
                  </a:ext>
                </a:extLst>
              </a:tr>
              <a:tr h="3828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7"/>
                  </a:ext>
                </a:extLst>
              </a:tr>
            </a:tbl>
          </a:graphicData>
        </a:graphic>
      </p:graphicFrame>
      <p:graphicFrame>
        <p:nvGraphicFramePr>
          <p:cNvPr id="386" name="Google Shape;386;p15"/>
          <p:cNvGraphicFramePr/>
          <p:nvPr/>
        </p:nvGraphicFramePr>
        <p:xfrm>
          <a:off x="2392018" y="1626429"/>
          <a:ext cx="1053550" cy="1539280"/>
        </p:xfrm>
        <a:graphic>
          <a:graphicData uri="http://schemas.openxmlformats.org/drawingml/2006/table">
            <a:tbl>
              <a:tblPr firstRow="1" bandRow="1">
                <a:noFill/>
                <a:tableStyleId>{33B80D6B-DF1E-4D67-BFFF-745227BC2449}</a:tableStyleId>
              </a:tblPr>
              <a:tblGrid>
                <a:gridCol w="105355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None/>
                      </a:pPr>
                      <a:r>
                        <a:rPr lang="en-US" sz="1100" u="none" strike="noStrike" cap="none">
                          <a:latin typeface="Times New Roman"/>
                          <a:ea typeface="Times New Roman"/>
                          <a:cs typeface="Times New Roman"/>
                          <a:sym typeface="Times New Roman"/>
                        </a:rPr>
                        <a:t>Page Title of P1</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f1</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387" name="Google Shape;387;p15"/>
          <p:cNvGraphicFramePr/>
          <p:nvPr/>
        </p:nvGraphicFramePr>
        <p:xfrm>
          <a:off x="377687" y="2171976"/>
          <a:ext cx="589725" cy="304810"/>
        </p:xfrm>
        <a:graphic>
          <a:graphicData uri="http://schemas.openxmlformats.org/drawingml/2006/table">
            <a:tbl>
              <a:tblPr firstRow="1" bandRow="1">
                <a:noFill/>
                <a:tableStyleId>{33B80D6B-DF1E-4D67-BFFF-745227BC2449}</a:tableStyleId>
              </a:tblPr>
              <a:tblGrid>
                <a:gridCol w="589725">
                  <a:extLst>
                    <a:ext uri="{9D8B030D-6E8A-4147-A177-3AD203B41FA5}">
                      <a16:colId xmlns:a16="http://schemas.microsoft.com/office/drawing/2014/main" val="20000"/>
                    </a:ext>
                  </a:extLst>
                </a:gridCol>
              </a:tblGrid>
              <a:tr h="177800">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CPU</a:t>
                      </a:r>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388" name="Google Shape;388;p15"/>
          <p:cNvGraphicFramePr/>
          <p:nvPr/>
        </p:nvGraphicFramePr>
        <p:xfrm>
          <a:off x="5850835" y="291548"/>
          <a:ext cx="1020425" cy="518170"/>
        </p:xfrm>
        <a:graphic>
          <a:graphicData uri="http://schemas.openxmlformats.org/drawingml/2006/table">
            <a:tbl>
              <a:tblPr firstRow="1" bandRow="1">
                <a:noFill/>
                <a:tableStyleId>{33B80D6B-DF1E-4D67-BFFF-745227BC2449}</a:tableStyleId>
              </a:tblPr>
              <a:tblGrid>
                <a:gridCol w="1020425">
                  <a:extLst>
                    <a:ext uri="{9D8B030D-6E8A-4147-A177-3AD203B41FA5}">
                      <a16:colId xmlns:a16="http://schemas.microsoft.com/office/drawing/2014/main" val="20000"/>
                    </a:ext>
                  </a:extLst>
                </a:gridCol>
              </a:tblGrid>
              <a:tr h="477075">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Operating System</a:t>
                      </a:r>
                      <a:endParaRPr/>
                    </a:p>
                  </a:txBody>
                  <a:tcPr marL="91450" marR="91450" marT="45725" marB="45725"/>
                </a:tc>
                <a:extLst>
                  <a:ext uri="{0D108BD9-81ED-4DB2-BD59-A6C34878D82A}">
                    <a16:rowId xmlns:a16="http://schemas.microsoft.com/office/drawing/2014/main" val="10000"/>
                  </a:ext>
                </a:extLst>
              </a:tr>
            </a:tbl>
          </a:graphicData>
        </a:graphic>
      </p:graphicFrame>
      <p:cxnSp>
        <p:nvCxnSpPr>
          <p:cNvPr id="389" name="Google Shape;389;p15"/>
          <p:cNvCxnSpPr/>
          <p:nvPr/>
        </p:nvCxnSpPr>
        <p:spPr>
          <a:xfrm>
            <a:off x="6871252" y="523461"/>
            <a:ext cx="1093305" cy="927652"/>
          </a:xfrm>
          <a:prstGeom prst="straightConnector1">
            <a:avLst/>
          </a:prstGeom>
          <a:noFill/>
          <a:ln w="25400" cap="flat" cmpd="sng">
            <a:solidFill>
              <a:srgbClr val="A64D79"/>
            </a:solidFill>
            <a:prstDash val="solid"/>
            <a:round/>
            <a:headEnd type="none" w="sm" len="sm"/>
            <a:tailEnd type="stealth" w="med" len="med"/>
          </a:ln>
          <a:effectLst>
            <a:outerShdw blurRad="40000" dist="20000" dir="5400000" rotWithShape="0">
              <a:srgbClr val="000000">
                <a:alpha val="37647"/>
              </a:srgbClr>
            </a:outerShdw>
          </a:effectLst>
        </p:spPr>
      </p:cxnSp>
      <p:cxnSp>
        <p:nvCxnSpPr>
          <p:cNvPr id="390" name="Google Shape;390;p15"/>
          <p:cNvCxnSpPr/>
          <p:nvPr/>
        </p:nvCxnSpPr>
        <p:spPr>
          <a:xfrm flipH="1">
            <a:off x="5526157" y="861391"/>
            <a:ext cx="795130" cy="3226905"/>
          </a:xfrm>
          <a:prstGeom prst="straightConnector1">
            <a:avLst/>
          </a:prstGeom>
          <a:noFill/>
          <a:ln w="25400" cap="flat" cmpd="sng">
            <a:solidFill>
              <a:srgbClr val="A64D79"/>
            </a:solidFill>
            <a:prstDash val="solid"/>
            <a:round/>
            <a:headEnd type="none" w="sm" len="sm"/>
            <a:tailEnd type="stealth" w="med" len="med"/>
          </a:ln>
          <a:effectLst>
            <a:outerShdw blurRad="40000" dist="20000" dir="5400000" rotWithShape="0">
              <a:srgbClr val="000000">
                <a:alpha val="37647"/>
              </a:srgbClr>
            </a:outerShdw>
          </a:effectLst>
        </p:spPr>
      </p:cxnSp>
      <p:cxnSp>
        <p:nvCxnSpPr>
          <p:cNvPr id="391" name="Google Shape;391;p15"/>
          <p:cNvCxnSpPr/>
          <p:nvPr/>
        </p:nvCxnSpPr>
        <p:spPr>
          <a:xfrm>
            <a:off x="947530" y="2392017"/>
            <a:ext cx="1338470" cy="0"/>
          </a:xfrm>
          <a:prstGeom prst="straightConnector1">
            <a:avLst/>
          </a:prstGeom>
          <a:noFill/>
          <a:ln w="25400" cap="flat" cmpd="sng">
            <a:solidFill>
              <a:srgbClr val="A64D79"/>
            </a:solidFill>
            <a:prstDash val="solid"/>
            <a:round/>
            <a:headEnd type="none" w="sm" len="sm"/>
            <a:tailEnd type="stealth" w="med" len="med"/>
          </a:ln>
          <a:effectLst>
            <a:outerShdw blurRad="40000" dist="20000" dir="5400000" rotWithShape="0">
              <a:srgbClr val="000000">
                <a:alpha val="37647"/>
              </a:srgbClr>
            </a:outerShdw>
          </a:effectLst>
        </p:spPr>
      </p:cxnSp>
      <p:sp>
        <p:nvSpPr>
          <p:cNvPr id="392" name="Google Shape;392;p15"/>
          <p:cNvSpPr txBox="1"/>
          <p:nvPr/>
        </p:nvSpPr>
        <p:spPr>
          <a:xfrm>
            <a:off x="6728358" y="4088296"/>
            <a:ext cx="2175854" cy="511983"/>
          </a:xfrm>
          <a:prstGeom prst="rect">
            <a:avLst/>
          </a:prstGeom>
          <a:noFill/>
          <a:ln>
            <a:noFill/>
          </a:ln>
        </p:spPr>
        <p:txBody>
          <a:bodyPr spcFirstLastPara="1" wrap="square" lIns="91425" tIns="91425" rIns="91425" bIns="91425" anchor="t" anchorCtr="0">
            <a:noAutofit/>
          </a:bodyPr>
          <a:lstStyle/>
          <a:p>
            <a:pPr marL="0" marR="0" lvl="0" indent="457200" algn="ctr" rtl="0">
              <a:lnSpc>
                <a:spcPct val="100000"/>
              </a:lnSpc>
              <a:spcBef>
                <a:spcPts val="0"/>
              </a:spcBef>
              <a:spcAft>
                <a:spcPts val="0"/>
              </a:spcAft>
              <a:buClr>
                <a:schemeClr val="dk2"/>
              </a:buClr>
              <a:buSzPts val="2800"/>
              <a:buFont typeface="Maven Pro"/>
              <a:buNone/>
            </a:pPr>
            <a:r>
              <a:rPr lang="en-US" sz="1200" b="1" i="0" u="none" strike="noStrike" cap="none">
                <a:solidFill>
                  <a:schemeClr val="lt1"/>
                </a:solidFill>
                <a:latin typeface="Times New Roman"/>
                <a:ea typeface="Times New Roman"/>
                <a:cs typeface="Times New Roman"/>
                <a:sym typeface="Times New Roman"/>
              </a:rPr>
              <a:t>Logical Address Space</a:t>
            </a:r>
            <a:endParaRPr/>
          </a:p>
        </p:txBody>
      </p:sp>
      <p:pic>
        <p:nvPicPr>
          <p:cNvPr id="3" name="-S14-2021_01_21_12_17_43">
            <a:hlinkClick r:id="" action="ppaction://media"/>
            <a:extLst>
              <a:ext uri="{FF2B5EF4-FFF2-40B4-BE49-F238E27FC236}">
                <a16:creationId xmlns:a16="http://schemas.microsoft.com/office/drawing/2014/main" id="{066B03F4-7838-44B6-B27E-832DC34B14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576" y="21432"/>
            <a:ext cx="464303" cy="4643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6"/>
          <p:cNvSpPr txBox="1">
            <a:spLocks noGrp="1"/>
          </p:cNvSpPr>
          <p:nvPr>
            <p:ph type="title"/>
          </p:nvPr>
        </p:nvSpPr>
        <p:spPr>
          <a:xfrm>
            <a:off x="750094" y="366289"/>
            <a:ext cx="8830869" cy="1286496"/>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0"/>
              </a:spcBef>
              <a:spcAft>
                <a:spcPts val="0"/>
              </a:spcAft>
              <a:buSzPts val="2800"/>
              <a:buNone/>
            </a:pPr>
            <a:r>
              <a:rPr lang="en-US" dirty="0">
                <a:solidFill>
                  <a:schemeClr val="lt1"/>
                </a:solidFill>
                <a:latin typeface="Maven Pro"/>
                <a:ea typeface="Maven Pro"/>
                <a:cs typeface="Maven Pro"/>
                <a:sym typeface="Maven Pro"/>
              </a:rPr>
              <a:t>PAGE FAULT SERVICE</a:t>
            </a:r>
            <a:endParaRPr dirty="0">
              <a:solidFill>
                <a:schemeClr val="lt1"/>
              </a:solidFill>
            </a:endParaRPr>
          </a:p>
        </p:txBody>
      </p:sp>
      <p:graphicFrame>
        <p:nvGraphicFramePr>
          <p:cNvPr id="398" name="Google Shape;398;p16"/>
          <p:cNvGraphicFramePr/>
          <p:nvPr/>
        </p:nvGraphicFramePr>
        <p:xfrm>
          <a:off x="6553199" y="1530626"/>
          <a:ext cx="2504700" cy="2383735"/>
        </p:xfrm>
        <a:graphic>
          <a:graphicData uri="http://schemas.openxmlformats.org/drawingml/2006/table">
            <a:tbl>
              <a:tblPr firstRow="1" bandRow="1">
                <a:noFill/>
                <a:tableStyleId>{33B80D6B-DF1E-4D67-BFFF-745227BC2449}</a:tableStyleId>
              </a:tblPr>
              <a:tblGrid>
                <a:gridCol w="834900">
                  <a:extLst>
                    <a:ext uri="{9D8B030D-6E8A-4147-A177-3AD203B41FA5}">
                      <a16:colId xmlns:a16="http://schemas.microsoft.com/office/drawing/2014/main" val="20000"/>
                    </a:ext>
                  </a:extLst>
                </a:gridCol>
                <a:gridCol w="834900">
                  <a:extLst>
                    <a:ext uri="{9D8B030D-6E8A-4147-A177-3AD203B41FA5}">
                      <a16:colId xmlns:a16="http://schemas.microsoft.com/office/drawing/2014/main" val="20001"/>
                    </a:ext>
                  </a:extLst>
                </a:gridCol>
                <a:gridCol w="834900">
                  <a:extLst>
                    <a:ext uri="{9D8B030D-6E8A-4147-A177-3AD203B41FA5}">
                      <a16:colId xmlns:a16="http://schemas.microsoft.com/office/drawing/2014/main" val="20002"/>
                    </a:ext>
                  </a:extLst>
                </a:gridCol>
              </a:tblGrid>
              <a:tr h="281325">
                <a:tc>
                  <a:txBody>
                    <a:bodyPr/>
                    <a:lstStyle/>
                    <a:p>
                      <a:pPr marL="0" marR="0" lvl="0" indent="0" algn="ctr" rtl="0">
                        <a:lnSpc>
                          <a:spcPct val="100000"/>
                        </a:lnSpc>
                        <a:spcBef>
                          <a:spcPts val="0"/>
                        </a:spcBef>
                        <a:spcAft>
                          <a:spcPts val="0"/>
                        </a:spcAft>
                        <a:buNone/>
                      </a:pPr>
                      <a:r>
                        <a:rPr lang="en-US" sz="1000" u="none" strike="noStrike" cap="none">
                          <a:latin typeface="Times New Roman"/>
                          <a:ea typeface="Times New Roman"/>
                          <a:cs typeface="Times New Roman"/>
                          <a:sym typeface="Times New Roman"/>
                        </a:rPr>
                        <a:t>Process </a:t>
                      </a:r>
                      <a:endParaRPr/>
                    </a:p>
                    <a:p>
                      <a:pPr marL="0" marR="0" lvl="0" indent="0" algn="ctr" rtl="0">
                        <a:lnSpc>
                          <a:spcPct val="100000"/>
                        </a:lnSpc>
                        <a:spcBef>
                          <a:spcPts val="0"/>
                        </a:spcBef>
                        <a:spcAft>
                          <a:spcPts val="0"/>
                        </a:spcAft>
                        <a:buNone/>
                      </a:pPr>
                      <a:r>
                        <a:rPr lang="en-US" sz="10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Process</a:t>
                      </a:r>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2</a:t>
                      </a:r>
                      <a:endParaRPr/>
                    </a:p>
                    <a:p>
                      <a:pPr marL="0" marR="0" lvl="0" indent="0" algn="l" rtl="0">
                        <a:lnSpc>
                          <a:spcPct val="100000"/>
                        </a:lnSpc>
                        <a:spcBef>
                          <a:spcPts val="0"/>
                        </a:spcBef>
                        <a:spcAft>
                          <a:spcPts val="0"/>
                        </a:spcAft>
                        <a:buNone/>
                      </a:pP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Process</a:t>
                      </a:r>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3</a:t>
                      </a:r>
                      <a:endParaRPr/>
                    </a:p>
                    <a:p>
                      <a:pPr marL="0" marR="0" lvl="0" indent="0" algn="l" rtl="0">
                        <a:lnSpc>
                          <a:spcPct val="100000"/>
                        </a:lnSpc>
                        <a:spcBef>
                          <a:spcPts val="0"/>
                        </a:spcBef>
                        <a:spcAft>
                          <a:spcPts val="0"/>
                        </a:spcAft>
                        <a:buNone/>
                      </a:pP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extLst>
                  <a:ext uri="{0D108BD9-81ED-4DB2-BD59-A6C34878D82A}">
                    <a16:rowId xmlns:a16="http://schemas.microsoft.com/office/drawing/2014/main" val="10001"/>
                  </a:ext>
                </a:extLst>
              </a:tr>
              <a:tr h="354825">
                <a:tc>
                  <a:txBody>
                    <a:bodyPr/>
                    <a:lstStyle/>
                    <a:p>
                      <a:pPr marL="0" marR="0" lvl="0" indent="0" algn="l" rtl="0">
                        <a:lnSpc>
                          <a:spcPct val="100000"/>
                        </a:lnSpc>
                        <a:spcBef>
                          <a:spcPts val="0"/>
                        </a:spcBef>
                        <a:spcAft>
                          <a:spcPts val="0"/>
                        </a:spcAft>
                        <a:buNone/>
                      </a:pPr>
                      <a:r>
                        <a:rPr lang="en-US" sz="1200" u="none" strike="noStrike" cap="none">
                          <a:solidFill>
                            <a:srgbClr val="FFFFFF"/>
                          </a:solidFill>
                          <a:latin typeface="Times New Roman"/>
                          <a:ea typeface="Times New Roman"/>
                          <a:cs typeface="Times New Roman"/>
                          <a:sym typeface="Times New Roman"/>
                        </a:rPr>
                        <a:t>Page 2</a:t>
                      </a:r>
                      <a:endParaRPr>
                        <a:solidFill>
                          <a:srgbClr val="FFFFFF"/>
                        </a:solidFill>
                      </a:endParaRPr>
                    </a:p>
                  </a:txBody>
                  <a:tcPr marL="91450" marR="91450" marT="45725" marB="45725">
                    <a:solidFill>
                      <a:srgbClr val="741B47"/>
                    </a:solidFill>
                  </a:tcPr>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2</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2</a:t>
                      </a:r>
                      <a:endParaRPr/>
                    </a:p>
                  </a:txBody>
                  <a:tcPr marL="91450" marR="91450" marT="45725" marB="45725"/>
                </a:tc>
                <a:extLst>
                  <a:ext uri="{0D108BD9-81ED-4DB2-BD59-A6C34878D82A}">
                    <a16:rowId xmlns:a16="http://schemas.microsoft.com/office/drawing/2014/main" val="10002"/>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extLst>
                  <a:ext uri="{0D108BD9-81ED-4DB2-BD59-A6C34878D82A}">
                    <a16:rowId xmlns:a16="http://schemas.microsoft.com/office/drawing/2014/main" val="10003"/>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extLst>
                  <a:ext uri="{0D108BD9-81ED-4DB2-BD59-A6C34878D82A}">
                    <a16:rowId xmlns:a16="http://schemas.microsoft.com/office/drawing/2014/main" val="10004"/>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399" name="Google Shape;399;p16"/>
          <p:cNvGraphicFramePr/>
          <p:nvPr/>
        </p:nvGraphicFramePr>
        <p:xfrm>
          <a:off x="3975648" y="1106557"/>
          <a:ext cx="1504125" cy="3241850"/>
        </p:xfrm>
        <a:graphic>
          <a:graphicData uri="http://schemas.openxmlformats.org/drawingml/2006/table">
            <a:tbl>
              <a:tblPr firstRow="1" bandRow="1">
                <a:noFill/>
                <a:tableStyleId>{33B80D6B-DF1E-4D67-BFFF-745227BC2449}</a:tableStyleId>
              </a:tblPr>
              <a:tblGrid>
                <a:gridCol w="1504125">
                  <a:extLst>
                    <a:ext uri="{9D8B030D-6E8A-4147-A177-3AD203B41FA5}">
                      <a16:colId xmlns:a16="http://schemas.microsoft.com/office/drawing/2014/main" val="20000"/>
                    </a:ext>
                  </a:extLst>
                </a:gridCol>
              </a:tblGrid>
              <a:tr h="382825">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Main Memory</a:t>
                      </a:r>
                      <a:endParaRPr/>
                    </a:p>
                  </a:txBody>
                  <a:tcPr marL="91450" marR="91450" marT="45725" marB="45725"/>
                </a:tc>
                <a:extLst>
                  <a:ext uri="{0D108BD9-81ED-4DB2-BD59-A6C34878D82A}">
                    <a16:rowId xmlns:a16="http://schemas.microsoft.com/office/drawing/2014/main" val="10000"/>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1</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4 of Process 2</a:t>
                      </a:r>
                      <a:endParaRPr/>
                    </a:p>
                    <a:p>
                      <a:pPr marL="0" marR="0" lvl="0" indent="0" algn="l" rtl="0">
                        <a:lnSpc>
                          <a:spcPct val="100000"/>
                        </a:lnSpc>
                        <a:spcBef>
                          <a:spcPts val="0"/>
                        </a:spcBef>
                        <a:spcAft>
                          <a:spcPts val="0"/>
                        </a:spcAft>
                        <a:buNone/>
                      </a:pP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2</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5 of Process 3</a:t>
                      </a:r>
                      <a:endParaRPr/>
                    </a:p>
                  </a:txBody>
                  <a:tcPr marL="91450" marR="91450" marT="45725" marB="45725"/>
                </a:tc>
                <a:extLst>
                  <a:ext uri="{0D108BD9-81ED-4DB2-BD59-A6C34878D82A}">
                    <a16:rowId xmlns:a16="http://schemas.microsoft.com/office/drawing/2014/main" val="10004"/>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3</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2 of Process 2</a:t>
                      </a:r>
                      <a:endParaRPr/>
                    </a:p>
                  </a:txBody>
                  <a:tcPr marL="91450" marR="91450" marT="45725" marB="45725"/>
                </a:tc>
                <a:extLst>
                  <a:ext uri="{0D108BD9-81ED-4DB2-BD59-A6C34878D82A}">
                    <a16:rowId xmlns:a16="http://schemas.microsoft.com/office/drawing/2014/main" val="10006"/>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Times New Roman"/>
                          <a:ea typeface="Times New Roman"/>
                          <a:cs typeface="Times New Roman"/>
                          <a:sym typeface="Times New Roman"/>
                        </a:rPr>
                        <a:t>Page 2 of Process 1</a:t>
                      </a:r>
                      <a:endParaRPr>
                        <a:solidFill>
                          <a:srgbClr val="FFFFFF"/>
                        </a:solidFill>
                      </a:endParaRPr>
                    </a:p>
                    <a:p>
                      <a:pPr marL="0" marR="0" lvl="0" indent="0" algn="l" rtl="0">
                        <a:lnSpc>
                          <a:spcPct val="100000"/>
                        </a:lnSpc>
                        <a:spcBef>
                          <a:spcPts val="0"/>
                        </a:spcBef>
                        <a:spcAft>
                          <a:spcPts val="0"/>
                        </a:spcAft>
                        <a:buNone/>
                      </a:pPr>
                      <a:endParaRPr sz="1400" u="none" strike="noStrike" cap="none"/>
                    </a:p>
                  </a:txBody>
                  <a:tcPr marL="91450" marR="91450" marT="45725" marB="45725">
                    <a:solidFill>
                      <a:srgbClr val="741B47"/>
                    </a:solidFill>
                  </a:tcPr>
                </a:tc>
                <a:extLst>
                  <a:ext uri="{0D108BD9-81ED-4DB2-BD59-A6C34878D82A}">
                    <a16:rowId xmlns:a16="http://schemas.microsoft.com/office/drawing/2014/main" val="10007"/>
                  </a:ext>
                </a:extLst>
              </a:tr>
            </a:tbl>
          </a:graphicData>
        </a:graphic>
      </p:graphicFrame>
      <p:graphicFrame>
        <p:nvGraphicFramePr>
          <p:cNvPr id="400" name="Google Shape;400;p16"/>
          <p:cNvGraphicFramePr/>
          <p:nvPr/>
        </p:nvGraphicFramePr>
        <p:xfrm>
          <a:off x="2392018" y="1626429"/>
          <a:ext cx="1000550" cy="1539280"/>
        </p:xfrm>
        <a:graphic>
          <a:graphicData uri="http://schemas.openxmlformats.org/drawingml/2006/table">
            <a:tbl>
              <a:tblPr firstRow="1" bandRow="1">
                <a:noFill/>
                <a:tableStyleId>{33B80D6B-DF1E-4D67-BFFF-745227BC2449}</a:tableStyleId>
              </a:tblPr>
              <a:tblGrid>
                <a:gridCol w="100055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None/>
                      </a:pPr>
                      <a:r>
                        <a:rPr lang="en-US" sz="1100" u="none" strike="noStrike" cap="none">
                          <a:latin typeface="Times New Roman"/>
                          <a:ea typeface="Times New Roman"/>
                          <a:cs typeface="Times New Roman"/>
                          <a:sym typeface="Times New Roman"/>
                        </a:rPr>
                        <a:t>Page Title of P1</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Frame 1</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r>
                        <a:rPr lang="en-US" sz="1400" u="none" strike="noStrike" cap="none">
                          <a:solidFill>
                            <a:srgbClr val="FFFFFF"/>
                          </a:solidFill>
                          <a:latin typeface="Times New Roman"/>
                          <a:ea typeface="Times New Roman"/>
                          <a:cs typeface="Times New Roman"/>
                          <a:sym typeface="Times New Roman"/>
                        </a:rPr>
                        <a:t>Frame 8</a:t>
                      </a:r>
                      <a:endParaRPr>
                        <a:solidFill>
                          <a:srgbClr val="FFFFFF"/>
                        </a:solidFill>
                      </a:endParaRPr>
                    </a:p>
                  </a:txBody>
                  <a:tcPr marL="91450" marR="91450" marT="45725" marB="45725">
                    <a:solidFill>
                      <a:srgbClr val="741B47"/>
                    </a:solidFill>
                  </a:tcP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401" name="Google Shape;401;p16"/>
          <p:cNvGraphicFramePr/>
          <p:nvPr/>
        </p:nvGraphicFramePr>
        <p:xfrm>
          <a:off x="377687" y="2171976"/>
          <a:ext cx="589725" cy="304810"/>
        </p:xfrm>
        <a:graphic>
          <a:graphicData uri="http://schemas.openxmlformats.org/drawingml/2006/table">
            <a:tbl>
              <a:tblPr firstRow="1" bandRow="1">
                <a:noFill/>
                <a:tableStyleId>{33B80D6B-DF1E-4D67-BFFF-745227BC2449}</a:tableStyleId>
              </a:tblPr>
              <a:tblGrid>
                <a:gridCol w="589725">
                  <a:extLst>
                    <a:ext uri="{9D8B030D-6E8A-4147-A177-3AD203B41FA5}">
                      <a16:colId xmlns:a16="http://schemas.microsoft.com/office/drawing/2014/main" val="20000"/>
                    </a:ext>
                  </a:extLst>
                </a:gridCol>
              </a:tblGrid>
              <a:tr h="177800">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CPU</a:t>
                      </a:r>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402" name="Google Shape;402;p16"/>
          <p:cNvGraphicFramePr/>
          <p:nvPr/>
        </p:nvGraphicFramePr>
        <p:xfrm>
          <a:off x="5850835" y="291548"/>
          <a:ext cx="1020425" cy="518170"/>
        </p:xfrm>
        <a:graphic>
          <a:graphicData uri="http://schemas.openxmlformats.org/drawingml/2006/table">
            <a:tbl>
              <a:tblPr firstRow="1" bandRow="1">
                <a:noFill/>
                <a:tableStyleId>{33B80D6B-DF1E-4D67-BFFF-745227BC2449}</a:tableStyleId>
              </a:tblPr>
              <a:tblGrid>
                <a:gridCol w="1020425">
                  <a:extLst>
                    <a:ext uri="{9D8B030D-6E8A-4147-A177-3AD203B41FA5}">
                      <a16:colId xmlns:a16="http://schemas.microsoft.com/office/drawing/2014/main" val="20000"/>
                    </a:ext>
                  </a:extLst>
                </a:gridCol>
              </a:tblGrid>
              <a:tr h="477075">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Operating System</a:t>
                      </a:r>
                      <a:endParaRPr/>
                    </a:p>
                  </a:txBody>
                  <a:tcPr marL="91450" marR="91450" marT="45725" marB="45725"/>
                </a:tc>
                <a:extLst>
                  <a:ext uri="{0D108BD9-81ED-4DB2-BD59-A6C34878D82A}">
                    <a16:rowId xmlns:a16="http://schemas.microsoft.com/office/drawing/2014/main" val="10000"/>
                  </a:ext>
                </a:extLst>
              </a:tr>
            </a:tbl>
          </a:graphicData>
        </a:graphic>
      </p:graphicFrame>
      <p:cxnSp>
        <p:nvCxnSpPr>
          <p:cNvPr id="403" name="Google Shape;403;p16"/>
          <p:cNvCxnSpPr/>
          <p:nvPr/>
        </p:nvCxnSpPr>
        <p:spPr>
          <a:xfrm>
            <a:off x="6891130" y="483706"/>
            <a:ext cx="980661" cy="927652"/>
          </a:xfrm>
          <a:prstGeom prst="straightConnector1">
            <a:avLst/>
          </a:prstGeom>
          <a:noFill/>
          <a:ln w="25400" cap="flat" cmpd="sng">
            <a:solidFill>
              <a:srgbClr val="A64D79"/>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04" name="Google Shape;404;p16"/>
          <p:cNvCxnSpPr/>
          <p:nvPr/>
        </p:nvCxnSpPr>
        <p:spPr>
          <a:xfrm flipH="1">
            <a:off x="5526157" y="861391"/>
            <a:ext cx="795130" cy="3226905"/>
          </a:xfrm>
          <a:prstGeom prst="straightConnector1">
            <a:avLst/>
          </a:prstGeom>
          <a:noFill/>
          <a:ln w="25400" cap="flat" cmpd="sng">
            <a:solidFill>
              <a:srgbClr val="A64D79"/>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05" name="Google Shape;405;p16"/>
          <p:cNvCxnSpPr/>
          <p:nvPr/>
        </p:nvCxnSpPr>
        <p:spPr>
          <a:xfrm>
            <a:off x="947530" y="2392017"/>
            <a:ext cx="1338470" cy="0"/>
          </a:xfrm>
          <a:prstGeom prst="straightConnector1">
            <a:avLst/>
          </a:prstGeom>
          <a:noFill/>
          <a:ln w="25400" cap="flat" cmpd="sng">
            <a:solidFill>
              <a:srgbClr val="A64D79"/>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06" name="Google Shape;406;p16"/>
          <p:cNvCxnSpPr/>
          <p:nvPr/>
        </p:nvCxnSpPr>
        <p:spPr>
          <a:xfrm rot="5400000" flipH="1">
            <a:off x="2958525" y="3117546"/>
            <a:ext cx="1451100" cy="516900"/>
          </a:xfrm>
          <a:prstGeom prst="curvedConnector3">
            <a:avLst>
              <a:gd name="adj1" fmla="val 102512"/>
            </a:avLst>
          </a:prstGeom>
          <a:noFill/>
          <a:ln w="38100" cap="flat" cmpd="sng">
            <a:solidFill>
              <a:srgbClr val="A64D79"/>
            </a:solidFill>
            <a:prstDash val="solid"/>
            <a:round/>
            <a:headEnd type="none" w="sm" len="sm"/>
            <a:tailEnd type="stealth" w="med" len="med"/>
          </a:ln>
          <a:effectLst>
            <a:outerShdw blurRad="40000" dist="23000" dir="5400000" rotWithShape="0">
              <a:srgbClr val="000000">
                <a:alpha val="34901"/>
              </a:srgbClr>
            </a:outerShdw>
          </a:effectLst>
        </p:spPr>
      </p:cxnSp>
      <p:sp>
        <p:nvSpPr>
          <p:cNvPr id="407" name="Google Shape;407;p16"/>
          <p:cNvSpPr txBox="1"/>
          <p:nvPr/>
        </p:nvSpPr>
        <p:spPr>
          <a:xfrm>
            <a:off x="6683224" y="4101546"/>
            <a:ext cx="2175854" cy="511983"/>
          </a:xfrm>
          <a:prstGeom prst="rect">
            <a:avLst/>
          </a:prstGeom>
          <a:noFill/>
          <a:ln>
            <a:noFill/>
          </a:ln>
        </p:spPr>
        <p:txBody>
          <a:bodyPr spcFirstLastPara="1" wrap="square" lIns="91425" tIns="91425" rIns="91425" bIns="91425" anchor="t" anchorCtr="0">
            <a:noAutofit/>
          </a:bodyPr>
          <a:lstStyle/>
          <a:p>
            <a:pPr marL="0" marR="0" lvl="0" indent="457200" algn="ctr" rtl="0">
              <a:lnSpc>
                <a:spcPct val="100000"/>
              </a:lnSpc>
              <a:spcBef>
                <a:spcPts val="0"/>
              </a:spcBef>
              <a:spcAft>
                <a:spcPts val="0"/>
              </a:spcAft>
              <a:buClr>
                <a:schemeClr val="dk2"/>
              </a:buClr>
              <a:buSzPts val="2800"/>
              <a:buFont typeface="Maven Pro"/>
              <a:buNone/>
            </a:pPr>
            <a:r>
              <a:rPr lang="en-US" sz="1200" b="1" i="0" u="none" strike="noStrike" cap="none">
                <a:solidFill>
                  <a:schemeClr val="lt1"/>
                </a:solidFill>
                <a:latin typeface="Times New Roman"/>
                <a:ea typeface="Times New Roman"/>
                <a:cs typeface="Times New Roman"/>
                <a:sym typeface="Times New Roman"/>
              </a:rPr>
              <a:t>Logical Address Space</a:t>
            </a:r>
            <a:endParaRPr/>
          </a:p>
        </p:txBody>
      </p:sp>
      <p:pic>
        <p:nvPicPr>
          <p:cNvPr id="3" name="(S15,1)2021_01_21_12_19_53 (1)">
            <a:hlinkClick r:id="" action="ppaction://media"/>
            <a:extLst>
              <a:ext uri="{FF2B5EF4-FFF2-40B4-BE49-F238E27FC236}">
                <a16:creationId xmlns:a16="http://schemas.microsoft.com/office/drawing/2014/main" id="{3E3F01B4-A75C-4EFD-A1CD-874560A57B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940" y="21585"/>
            <a:ext cx="485612" cy="485612"/>
          </a:xfrm>
          <a:prstGeom prst="rect">
            <a:avLst/>
          </a:prstGeom>
        </p:spPr>
      </p:pic>
      <p:pic>
        <p:nvPicPr>
          <p:cNvPr id="7" name="Recorded Sound">
            <a:hlinkClick r:id="" action="ppaction://media"/>
            <a:extLst>
              <a:ext uri="{FF2B5EF4-FFF2-40B4-BE49-F238E27FC236}">
                <a16:creationId xmlns:a16="http://schemas.microsoft.com/office/drawing/2014/main" id="{D1DBFBB9-EF58-4BE9-A897-3B2E2D7E9DE4}"/>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0499" y="507197"/>
            <a:ext cx="462121" cy="4857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4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94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7"/>
          <p:cNvSpPr txBox="1">
            <a:spLocks noGrp="1"/>
          </p:cNvSpPr>
          <p:nvPr>
            <p:ph type="title"/>
          </p:nvPr>
        </p:nvSpPr>
        <p:spPr>
          <a:xfrm>
            <a:off x="408165" y="414749"/>
            <a:ext cx="6273300" cy="69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solidFill>
                  <a:srgbClr val="FFFFFF"/>
                </a:solidFill>
              </a:rPr>
              <a:t>Page Replacement Algorithms</a:t>
            </a:r>
            <a:endParaRPr dirty="0">
              <a:solidFill>
                <a:srgbClr val="FFFFFF"/>
              </a:solidFill>
            </a:endParaRPr>
          </a:p>
        </p:txBody>
      </p:sp>
      <p:sp>
        <p:nvSpPr>
          <p:cNvPr id="414" name="Google Shape;414;p17"/>
          <p:cNvSpPr txBox="1">
            <a:spLocks noGrp="1"/>
          </p:cNvSpPr>
          <p:nvPr>
            <p:ph type="body" idx="1"/>
          </p:nvPr>
        </p:nvSpPr>
        <p:spPr>
          <a:xfrm>
            <a:off x="532298" y="1150010"/>
            <a:ext cx="4685100" cy="3628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600"/>
              </a:spcBef>
              <a:spcAft>
                <a:spcPts val="0"/>
              </a:spcAft>
              <a:buClr>
                <a:schemeClr val="lt1"/>
              </a:buClr>
              <a:buSzPts val="1800"/>
              <a:buChar char="●"/>
            </a:pPr>
            <a:r>
              <a:rPr lang="en-US" sz="1800" b="1" dirty="0">
                <a:solidFill>
                  <a:schemeClr val="lt1"/>
                </a:solidFill>
              </a:rPr>
              <a:t>Replacing the pages of the processes when there’s not enough frame to store data.</a:t>
            </a:r>
            <a:endParaRPr sz="1800" b="1" dirty="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b="1" dirty="0">
                <a:solidFill>
                  <a:schemeClr val="lt1"/>
                </a:solidFill>
              </a:rPr>
              <a:t>This process of removal is done using replacement algorithms like FIFO, LIFO, MRU etc.</a:t>
            </a:r>
            <a:endParaRPr sz="1800" b="1" dirty="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b="1" dirty="0">
                <a:solidFill>
                  <a:schemeClr val="lt1"/>
                </a:solidFill>
              </a:rPr>
              <a:t>The more important data is given higher priority in RAM and least important one gets sent back to disk using “Swapping out”.</a:t>
            </a:r>
            <a:endParaRPr sz="1800" b="1" dirty="0">
              <a:solidFill>
                <a:schemeClr val="lt1"/>
              </a:solidFill>
            </a:endParaRPr>
          </a:p>
        </p:txBody>
      </p:sp>
      <p:pic>
        <p:nvPicPr>
          <p:cNvPr id="415" name="Google Shape;415;p17"/>
          <p:cNvPicPr preferRelativeResize="0"/>
          <p:nvPr/>
        </p:nvPicPr>
        <p:blipFill>
          <a:blip r:embed="rId5">
            <a:alphaModFix/>
          </a:blip>
          <a:stretch>
            <a:fillRect/>
          </a:stretch>
        </p:blipFill>
        <p:spPr>
          <a:xfrm>
            <a:off x="5403600" y="1544405"/>
            <a:ext cx="3536075" cy="2640725"/>
          </a:xfrm>
          <a:prstGeom prst="rect">
            <a:avLst/>
          </a:prstGeom>
          <a:noFill/>
          <a:ln>
            <a:noFill/>
          </a:ln>
        </p:spPr>
      </p:pic>
      <p:pic>
        <p:nvPicPr>
          <p:cNvPr id="2" name="Recorded Sound">
            <a:hlinkClick r:id="" action="ppaction://media"/>
            <a:extLst>
              <a:ext uri="{FF2B5EF4-FFF2-40B4-BE49-F238E27FC236}">
                <a16:creationId xmlns:a16="http://schemas.microsoft.com/office/drawing/2014/main" id="{7AF5F7A9-31EF-45BC-8F0E-C4CFF7DE9B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288" y="21432"/>
            <a:ext cx="528637" cy="5286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8"/>
          <p:cNvSpPr txBox="1">
            <a:spLocks noGrp="1"/>
          </p:cNvSpPr>
          <p:nvPr>
            <p:ph type="title"/>
          </p:nvPr>
        </p:nvSpPr>
        <p:spPr>
          <a:xfrm>
            <a:off x="-128590" y="303020"/>
            <a:ext cx="6247372" cy="999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lt1"/>
                </a:solidFill>
              </a:rPr>
              <a:t>FIFO (First-In-First-Out )</a:t>
            </a:r>
            <a:endParaRPr/>
          </a:p>
        </p:txBody>
      </p:sp>
      <p:sp>
        <p:nvSpPr>
          <p:cNvPr id="421" name="Google Shape;421;p18"/>
          <p:cNvSpPr txBox="1"/>
          <p:nvPr/>
        </p:nvSpPr>
        <p:spPr>
          <a:xfrm>
            <a:off x="-134039" y="1141600"/>
            <a:ext cx="5646600" cy="34191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Nunito"/>
              <a:buChar char="●"/>
            </a:pPr>
            <a:r>
              <a:rPr lang="en-US" sz="1800" b="1">
                <a:solidFill>
                  <a:schemeClr val="lt1"/>
                </a:solidFill>
                <a:latin typeface="Nunito"/>
                <a:ea typeface="Nunito"/>
                <a:cs typeface="Nunito"/>
                <a:sym typeface="Nunito"/>
              </a:rPr>
              <a:t>Selects the page for replacement that has </a:t>
            </a:r>
            <a:endParaRPr sz="1800" b="1">
              <a:solidFill>
                <a:schemeClr val="lt1"/>
              </a:solidFill>
              <a:latin typeface="Nunito"/>
              <a:ea typeface="Nunito"/>
              <a:cs typeface="Nunito"/>
              <a:sym typeface="Nunito"/>
            </a:endParaRPr>
          </a:p>
          <a:p>
            <a:pPr marL="457200" marR="0" lvl="0" indent="0" algn="l" rtl="0">
              <a:lnSpc>
                <a:spcPct val="100000"/>
              </a:lnSpc>
              <a:spcBef>
                <a:spcPts val="0"/>
              </a:spcBef>
              <a:spcAft>
                <a:spcPts val="0"/>
              </a:spcAft>
              <a:buNone/>
            </a:pPr>
            <a:r>
              <a:rPr lang="en-US" sz="1800" b="1">
                <a:solidFill>
                  <a:schemeClr val="lt1"/>
                </a:solidFill>
                <a:latin typeface="Nunito"/>
                <a:ea typeface="Nunito"/>
                <a:cs typeface="Nunito"/>
                <a:sym typeface="Nunito"/>
              </a:rPr>
              <a:t>been in memory the longest time.</a:t>
            </a:r>
            <a:endParaRPr sz="1800" b="1">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endParaRPr sz="1800" b="1">
              <a:solidFill>
                <a:schemeClr val="lt1"/>
              </a:solidFill>
              <a:latin typeface="Nunito"/>
              <a:ea typeface="Nunito"/>
              <a:cs typeface="Nunito"/>
              <a:sym typeface="Nunito"/>
            </a:endParaRPr>
          </a:p>
          <a:p>
            <a:pPr marL="457200" marR="0" lvl="0" indent="-342900" algn="l" rtl="0">
              <a:lnSpc>
                <a:spcPct val="100000"/>
              </a:lnSpc>
              <a:spcBef>
                <a:spcPts val="0"/>
              </a:spcBef>
              <a:spcAft>
                <a:spcPts val="0"/>
              </a:spcAft>
              <a:buClr>
                <a:schemeClr val="lt1"/>
              </a:buClr>
              <a:buSzPts val="1800"/>
              <a:buFont typeface="Nunito"/>
              <a:buChar char="●"/>
            </a:pPr>
            <a:r>
              <a:rPr lang="en-US" sz="1800" b="1">
                <a:solidFill>
                  <a:schemeClr val="lt1"/>
                </a:solidFill>
                <a:latin typeface="Nunito"/>
                <a:ea typeface="Nunito"/>
                <a:cs typeface="Nunito"/>
                <a:sym typeface="Nunito"/>
              </a:rPr>
              <a:t>The operating system keeps track of all pages</a:t>
            </a:r>
            <a:endParaRPr sz="1800" b="1">
              <a:solidFill>
                <a:schemeClr val="lt1"/>
              </a:solidFill>
              <a:latin typeface="Nunito"/>
              <a:ea typeface="Nunito"/>
              <a:cs typeface="Nunito"/>
              <a:sym typeface="Nunito"/>
            </a:endParaRPr>
          </a:p>
          <a:p>
            <a:pPr marL="457200" marR="0" lvl="0" indent="0" algn="l" rtl="0">
              <a:lnSpc>
                <a:spcPct val="100000"/>
              </a:lnSpc>
              <a:spcBef>
                <a:spcPts val="0"/>
              </a:spcBef>
              <a:spcAft>
                <a:spcPts val="0"/>
              </a:spcAft>
              <a:buNone/>
            </a:pPr>
            <a:r>
              <a:rPr lang="en-US" sz="1800" b="1">
                <a:solidFill>
                  <a:schemeClr val="lt1"/>
                </a:solidFill>
                <a:latin typeface="Nunito"/>
                <a:ea typeface="Nunito"/>
                <a:cs typeface="Nunito"/>
                <a:sym typeface="Nunito"/>
              </a:rPr>
              <a:t>in a queue, the oldest page is in the front of the queue.</a:t>
            </a:r>
            <a:endParaRPr sz="1800" b="1">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endParaRPr sz="1800" b="1">
              <a:solidFill>
                <a:schemeClr val="lt1"/>
              </a:solidFill>
              <a:latin typeface="Nunito"/>
              <a:ea typeface="Nunito"/>
              <a:cs typeface="Nunito"/>
              <a:sym typeface="Nunito"/>
            </a:endParaRPr>
          </a:p>
          <a:p>
            <a:pPr marL="457200" marR="0" lvl="0" indent="-342900" algn="l" rtl="0">
              <a:lnSpc>
                <a:spcPct val="100000"/>
              </a:lnSpc>
              <a:spcBef>
                <a:spcPts val="0"/>
              </a:spcBef>
              <a:spcAft>
                <a:spcPts val="0"/>
              </a:spcAft>
              <a:buClr>
                <a:schemeClr val="lt1"/>
              </a:buClr>
              <a:buSzPts val="1800"/>
              <a:buFont typeface="Nunito"/>
              <a:buChar char="●"/>
            </a:pPr>
            <a:r>
              <a:rPr lang="en-US" sz="1800" b="1">
                <a:solidFill>
                  <a:schemeClr val="lt1"/>
                </a:solidFill>
                <a:latin typeface="Nunito"/>
                <a:ea typeface="Nunito"/>
                <a:cs typeface="Nunito"/>
                <a:sym typeface="Nunito"/>
              </a:rPr>
              <a:t>When a page needs to be replaced page </a:t>
            </a:r>
            <a:endParaRPr sz="1800" b="1">
              <a:solidFill>
                <a:schemeClr val="lt1"/>
              </a:solidFill>
              <a:latin typeface="Nunito"/>
              <a:ea typeface="Nunito"/>
              <a:cs typeface="Nunito"/>
              <a:sym typeface="Nunito"/>
            </a:endParaRPr>
          </a:p>
          <a:p>
            <a:pPr marL="457200" marR="0" lvl="0" indent="0" algn="l" rtl="0">
              <a:lnSpc>
                <a:spcPct val="100000"/>
              </a:lnSpc>
              <a:spcBef>
                <a:spcPts val="0"/>
              </a:spcBef>
              <a:spcAft>
                <a:spcPts val="0"/>
              </a:spcAft>
              <a:buNone/>
            </a:pPr>
            <a:r>
              <a:rPr lang="en-US" sz="1800" b="1">
                <a:solidFill>
                  <a:schemeClr val="lt1"/>
                </a:solidFill>
                <a:latin typeface="Nunito"/>
                <a:ea typeface="Nunito"/>
                <a:cs typeface="Nunito"/>
                <a:sym typeface="Nunito"/>
              </a:rPr>
              <a:t>in the front of the queue is selected for removal.</a:t>
            </a:r>
            <a:endParaRPr sz="1800" b="1">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endParaRPr sz="1800" b="1">
              <a:solidFill>
                <a:schemeClr val="lt1"/>
              </a:solidFill>
              <a:latin typeface="Nunito"/>
              <a:ea typeface="Nunito"/>
              <a:cs typeface="Nunito"/>
              <a:sym typeface="Nunito"/>
            </a:endParaRPr>
          </a:p>
          <a:p>
            <a:pPr marL="457200" marR="0" lvl="0" indent="-342900" algn="l" rtl="0">
              <a:lnSpc>
                <a:spcPct val="100000"/>
              </a:lnSpc>
              <a:spcBef>
                <a:spcPts val="0"/>
              </a:spcBef>
              <a:spcAft>
                <a:spcPts val="0"/>
              </a:spcAft>
              <a:buClr>
                <a:schemeClr val="lt1"/>
              </a:buClr>
              <a:buSzPts val="1800"/>
              <a:buFont typeface="Nunito"/>
              <a:buChar char="●"/>
            </a:pPr>
            <a:r>
              <a:rPr lang="en-US" sz="1800" b="1">
                <a:solidFill>
                  <a:schemeClr val="lt1"/>
                </a:solidFill>
                <a:latin typeface="Nunito"/>
                <a:ea typeface="Nunito"/>
                <a:cs typeface="Nunito"/>
                <a:sym typeface="Nunito"/>
              </a:rPr>
              <a:t>Removed page can be easily determined because its identification number is at the top of the FIFO queue.</a:t>
            </a:r>
            <a:endParaRPr sz="1800" b="1">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endParaRPr/>
          </a:p>
        </p:txBody>
      </p:sp>
      <p:pic>
        <p:nvPicPr>
          <p:cNvPr id="422" name="Google Shape;422;p18"/>
          <p:cNvPicPr preferRelativeResize="0"/>
          <p:nvPr/>
        </p:nvPicPr>
        <p:blipFill>
          <a:blip r:embed="rId5">
            <a:alphaModFix/>
          </a:blip>
          <a:stretch>
            <a:fillRect/>
          </a:stretch>
        </p:blipFill>
        <p:spPr>
          <a:xfrm>
            <a:off x="5366942" y="1553475"/>
            <a:ext cx="3727051" cy="1610975"/>
          </a:xfrm>
          <a:prstGeom prst="rect">
            <a:avLst/>
          </a:prstGeom>
          <a:noFill/>
          <a:ln>
            <a:noFill/>
          </a:ln>
        </p:spPr>
      </p:pic>
      <p:pic>
        <p:nvPicPr>
          <p:cNvPr id="3" name="Recorded Sound">
            <a:hlinkClick r:id="" action="ppaction://media"/>
            <a:extLst>
              <a:ext uri="{FF2B5EF4-FFF2-40B4-BE49-F238E27FC236}">
                <a16:creationId xmlns:a16="http://schemas.microsoft.com/office/drawing/2014/main" id="{8D0D384E-75EF-4C9C-8B79-CAD07AAE93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288" y="0"/>
            <a:ext cx="500062" cy="500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aaebe1bb29_1_3"/>
          <p:cNvSpPr txBox="1"/>
          <p:nvPr/>
        </p:nvSpPr>
        <p:spPr>
          <a:xfrm>
            <a:off x="1273650" y="506175"/>
            <a:ext cx="672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428" name="Google Shape;428;gaaebe1bb29_1_3"/>
          <p:cNvSpPr txBox="1"/>
          <p:nvPr/>
        </p:nvSpPr>
        <p:spPr>
          <a:xfrm>
            <a:off x="659850" y="751550"/>
            <a:ext cx="73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429" name="Google Shape;429;gaaebe1bb29_1_3"/>
          <p:cNvSpPr txBox="1"/>
          <p:nvPr/>
        </p:nvSpPr>
        <p:spPr>
          <a:xfrm>
            <a:off x="1477308" y="327225"/>
            <a:ext cx="61722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dirty="0">
                <a:solidFill>
                  <a:srgbClr val="FFFFFF"/>
                </a:solidFill>
                <a:latin typeface="Nunito"/>
                <a:ea typeface="Nunito"/>
                <a:cs typeface="Nunito"/>
                <a:sym typeface="Nunito"/>
              </a:rPr>
              <a:t>Advantages and Disadvantages of FIFO</a:t>
            </a:r>
            <a:endParaRPr sz="2800" b="1" dirty="0">
              <a:solidFill>
                <a:srgbClr val="FFFFFF"/>
              </a:solidFill>
              <a:latin typeface="Nunito"/>
              <a:ea typeface="Nunito"/>
              <a:cs typeface="Nunito"/>
              <a:sym typeface="Nunito"/>
            </a:endParaRPr>
          </a:p>
        </p:txBody>
      </p:sp>
      <p:sp>
        <p:nvSpPr>
          <p:cNvPr id="430" name="Google Shape;430;gaaebe1bb29_1_3"/>
          <p:cNvSpPr txBox="1"/>
          <p:nvPr/>
        </p:nvSpPr>
        <p:spPr>
          <a:xfrm>
            <a:off x="620475" y="1289950"/>
            <a:ext cx="800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highlight>
                <a:srgbClr val="FFFFFF"/>
              </a:highlight>
            </a:endParaRPr>
          </a:p>
        </p:txBody>
      </p:sp>
      <p:sp>
        <p:nvSpPr>
          <p:cNvPr id="431" name="Google Shape;431;gaaebe1bb29_1_3"/>
          <p:cNvSpPr txBox="1"/>
          <p:nvPr/>
        </p:nvSpPr>
        <p:spPr>
          <a:xfrm>
            <a:off x="460825" y="1539000"/>
            <a:ext cx="5404800" cy="31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FFFFFF"/>
                </a:solidFill>
                <a:latin typeface="Nunito"/>
                <a:ea typeface="Nunito"/>
                <a:cs typeface="Nunito"/>
                <a:sym typeface="Nunito"/>
              </a:rPr>
              <a:t>Advantages:</a:t>
            </a:r>
            <a:endParaRPr sz="1800" b="1" dirty="0">
              <a:solidFill>
                <a:srgbClr val="FFFFFF"/>
              </a:solidFill>
              <a:latin typeface="Nunito"/>
              <a:ea typeface="Nunito"/>
              <a:cs typeface="Nunito"/>
              <a:sym typeface="Nunito"/>
            </a:endParaRPr>
          </a:p>
          <a:p>
            <a:pPr marL="0" lvl="0" indent="0" algn="l" rtl="0">
              <a:spcBef>
                <a:spcPts val="0"/>
              </a:spcBef>
              <a:spcAft>
                <a:spcPts val="0"/>
              </a:spcAft>
              <a:buNone/>
            </a:pPr>
            <a:endParaRPr sz="1800" b="1" dirty="0">
              <a:solidFill>
                <a:srgbClr val="FFFFFF"/>
              </a:solidFill>
              <a:latin typeface="Nunito"/>
              <a:ea typeface="Nunito"/>
              <a:cs typeface="Nunito"/>
              <a:sym typeface="Nunito"/>
            </a:endParaRPr>
          </a:p>
          <a:p>
            <a:pPr marL="457200" lvl="0" indent="-342900" algn="l" rtl="0">
              <a:spcBef>
                <a:spcPts val="0"/>
              </a:spcBef>
              <a:spcAft>
                <a:spcPts val="0"/>
              </a:spcAft>
              <a:buClr>
                <a:srgbClr val="FFFFFF"/>
              </a:buClr>
              <a:buSzPts val="1800"/>
              <a:buFont typeface="Nunito"/>
              <a:buChar char="●"/>
            </a:pPr>
            <a:r>
              <a:rPr lang="en-US" sz="1800" b="1" dirty="0">
                <a:solidFill>
                  <a:srgbClr val="FFFFFF"/>
                </a:solidFill>
                <a:latin typeface="Nunito"/>
                <a:ea typeface="Nunito"/>
                <a:cs typeface="Nunito"/>
                <a:sym typeface="Nunito"/>
              </a:rPr>
              <a:t>Simple and easy to implement.</a:t>
            </a:r>
            <a:endParaRPr sz="1800" b="1" dirty="0">
              <a:solidFill>
                <a:srgbClr val="FFFFFF"/>
              </a:solidFill>
              <a:latin typeface="Nunito"/>
              <a:ea typeface="Nunito"/>
              <a:cs typeface="Nunito"/>
              <a:sym typeface="Nunito"/>
            </a:endParaRPr>
          </a:p>
          <a:p>
            <a:pPr marL="457200" lvl="0" indent="-342900" algn="l" rtl="0">
              <a:spcBef>
                <a:spcPts val="0"/>
              </a:spcBef>
              <a:spcAft>
                <a:spcPts val="0"/>
              </a:spcAft>
              <a:buClr>
                <a:srgbClr val="FFFFFF"/>
              </a:buClr>
              <a:buSzPts val="1800"/>
              <a:buFont typeface="Nunito"/>
              <a:buChar char="●"/>
            </a:pPr>
            <a:r>
              <a:rPr lang="en-US" sz="1800" b="1" dirty="0">
                <a:solidFill>
                  <a:srgbClr val="FFFFFF"/>
                </a:solidFill>
                <a:latin typeface="Nunito"/>
                <a:ea typeface="Nunito"/>
                <a:cs typeface="Nunito"/>
                <a:sym typeface="Nunito"/>
              </a:rPr>
              <a:t>Low overhead.</a:t>
            </a:r>
            <a:endParaRPr sz="1800" b="1" dirty="0">
              <a:solidFill>
                <a:srgbClr val="FFFFFF"/>
              </a:solidFill>
              <a:latin typeface="Nunito"/>
              <a:ea typeface="Nunito"/>
              <a:cs typeface="Nunito"/>
              <a:sym typeface="Nunito"/>
            </a:endParaRPr>
          </a:p>
          <a:p>
            <a:pPr marL="0" lvl="0" indent="0" algn="l" rtl="0">
              <a:spcBef>
                <a:spcPts val="0"/>
              </a:spcBef>
              <a:spcAft>
                <a:spcPts val="0"/>
              </a:spcAft>
              <a:buNone/>
            </a:pPr>
            <a:endParaRPr sz="1800" b="1" dirty="0">
              <a:solidFill>
                <a:srgbClr val="FFFFFF"/>
              </a:solidFill>
              <a:latin typeface="Nunito"/>
              <a:ea typeface="Nunito"/>
              <a:cs typeface="Nunito"/>
              <a:sym typeface="Nunito"/>
            </a:endParaRPr>
          </a:p>
          <a:p>
            <a:pPr marL="0" lvl="0" indent="0" algn="l" rtl="0">
              <a:spcBef>
                <a:spcPts val="0"/>
              </a:spcBef>
              <a:spcAft>
                <a:spcPts val="0"/>
              </a:spcAft>
              <a:buNone/>
            </a:pPr>
            <a:r>
              <a:rPr lang="en-US" sz="1800" b="1" dirty="0">
                <a:solidFill>
                  <a:srgbClr val="FFFFFF"/>
                </a:solidFill>
                <a:latin typeface="Nunito"/>
                <a:ea typeface="Nunito"/>
                <a:cs typeface="Nunito"/>
                <a:sym typeface="Nunito"/>
              </a:rPr>
              <a:t>Disadvantages:</a:t>
            </a:r>
            <a:endParaRPr sz="1800" b="1" dirty="0">
              <a:solidFill>
                <a:srgbClr val="FFFFFF"/>
              </a:solidFill>
              <a:latin typeface="Nunito"/>
              <a:ea typeface="Nunito"/>
              <a:cs typeface="Nunito"/>
              <a:sym typeface="Nunito"/>
            </a:endParaRPr>
          </a:p>
          <a:p>
            <a:pPr marL="0" lvl="0" indent="0" algn="l" rtl="0">
              <a:spcBef>
                <a:spcPts val="0"/>
              </a:spcBef>
              <a:spcAft>
                <a:spcPts val="0"/>
              </a:spcAft>
              <a:buNone/>
            </a:pPr>
            <a:endParaRPr sz="1800" b="1" dirty="0">
              <a:solidFill>
                <a:srgbClr val="FFFFFF"/>
              </a:solidFill>
              <a:latin typeface="Nunito"/>
              <a:ea typeface="Nunito"/>
              <a:cs typeface="Nunito"/>
              <a:sym typeface="Nunito"/>
            </a:endParaRPr>
          </a:p>
          <a:p>
            <a:pPr marL="457200" lvl="0" indent="-342900" algn="l" rtl="0">
              <a:spcBef>
                <a:spcPts val="0"/>
              </a:spcBef>
              <a:spcAft>
                <a:spcPts val="0"/>
              </a:spcAft>
              <a:buClr>
                <a:srgbClr val="FFFFFF"/>
              </a:buClr>
              <a:buSzPts val="1800"/>
              <a:buFont typeface="Nunito"/>
              <a:buChar char="●"/>
            </a:pPr>
            <a:r>
              <a:rPr lang="en-US" sz="1800" b="1" dirty="0">
                <a:solidFill>
                  <a:srgbClr val="FFFFFF"/>
                </a:solidFill>
                <a:latin typeface="Nunito"/>
                <a:ea typeface="Nunito"/>
                <a:cs typeface="Nunito"/>
                <a:sym typeface="Nunito"/>
              </a:rPr>
              <a:t>Poor performance.</a:t>
            </a:r>
            <a:endParaRPr sz="1800" b="1" dirty="0">
              <a:solidFill>
                <a:srgbClr val="FFFFFF"/>
              </a:solidFill>
              <a:latin typeface="Nunito"/>
              <a:ea typeface="Nunito"/>
              <a:cs typeface="Nunito"/>
              <a:sym typeface="Nunito"/>
            </a:endParaRPr>
          </a:p>
          <a:p>
            <a:pPr marL="457200" lvl="0" indent="-342900" algn="l" rtl="0">
              <a:spcBef>
                <a:spcPts val="0"/>
              </a:spcBef>
              <a:spcAft>
                <a:spcPts val="0"/>
              </a:spcAft>
              <a:buClr>
                <a:srgbClr val="FFFFFF"/>
              </a:buClr>
              <a:buSzPts val="1800"/>
              <a:buFont typeface="Nunito"/>
              <a:buChar char="●"/>
            </a:pPr>
            <a:r>
              <a:rPr lang="en-US" sz="1800" b="1" dirty="0">
                <a:solidFill>
                  <a:srgbClr val="FFFFFF"/>
                </a:solidFill>
                <a:latin typeface="Nunito"/>
                <a:ea typeface="Nunito"/>
                <a:cs typeface="Nunito"/>
                <a:sym typeface="Nunito"/>
              </a:rPr>
              <a:t>Doesn’t consider the frequency of use or last used time, simply replaces the oldest page.</a:t>
            </a:r>
            <a:endParaRPr sz="1800" b="1" dirty="0">
              <a:solidFill>
                <a:srgbClr val="FFFFFF"/>
              </a:solidFill>
              <a:latin typeface="Nunito"/>
              <a:ea typeface="Nunito"/>
              <a:cs typeface="Nunito"/>
              <a:sym typeface="Nunito"/>
            </a:endParaRPr>
          </a:p>
          <a:p>
            <a:pPr marL="457200" lvl="0" indent="-342900" algn="l" rtl="0">
              <a:spcBef>
                <a:spcPts val="0"/>
              </a:spcBef>
              <a:spcAft>
                <a:spcPts val="0"/>
              </a:spcAft>
              <a:buClr>
                <a:srgbClr val="FFFFFF"/>
              </a:buClr>
              <a:buSzPts val="1800"/>
              <a:buFont typeface="Nunito"/>
              <a:buChar char="●"/>
            </a:pPr>
            <a:r>
              <a:rPr lang="en-US" sz="1800" b="1" dirty="0">
                <a:solidFill>
                  <a:srgbClr val="FFFFFF"/>
                </a:solidFill>
                <a:latin typeface="Nunito"/>
                <a:ea typeface="Nunito"/>
                <a:cs typeface="Nunito"/>
                <a:sym typeface="Nunito"/>
              </a:rPr>
              <a:t>Suffers from </a:t>
            </a:r>
            <a:r>
              <a:rPr lang="en-US" sz="1800" b="1" dirty="0" err="1">
                <a:solidFill>
                  <a:srgbClr val="FFFFFF"/>
                </a:solidFill>
                <a:latin typeface="Nunito"/>
                <a:ea typeface="Nunito"/>
                <a:cs typeface="Nunito"/>
                <a:sym typeface="Nunito"/>
              </a:rPr>
              <a:t>Belady’s</a:t>
            </a:r>
            <a:r>
              <a:rPr lang="en-US" sz="1800" b="1" dirty="0">
                <a:solidFill>
                  <a:srgbClr val="FFFFFF"/>
                </a:solidFill>
                <a:latin typeface="Nunito"/>
                <a:ea typeface="Nunito"/>
                <a:cs typeface="Nunito"/>
                <a:sym typeface="Nunito"/>
              </a:rPr>
              <a:t> Anomaly</a:t>
            </a:r>
            <a:endParaRPr sz="1800" b="1" dirty="0">
              <a:solidFill>
                <a:srgbClr val="FFFFFF"/>
              </a:solidFill>
              <a:latin typeface="Nunito"/>
              <a:ea typeface="Nunito"/>
              <a:cs typeface="Nunito"/>
              <a:sym typeface="Nunito"/>
            </a:endParaRPr>
          </a:p>
          <a:p>
            <a:pPr marL="0" lvl="0" indent="0" algn="l" rtl="0">
              <a:spcBef>
                <a:spcPts val="0"/>
              </a:spcBef>
              <a:spcAft>
                <a:spcPts val="0"/>
              </a:spcAft>
              <a:buNone/>
            </a:pPr>
            <a:endParaRPr sz="1700" dirty="0">
              <a:latin typeface="Nunito"/>
              <a:ea typeface="Nunito"/>
              <a:cs typeface="Nunito"/>
              <a:sym typeface="Nunito"/>
            </a:endParaRPr>
          </a:p>
          <a:p>
            <a:pPr marL="0" lvl="0" indent="0" algn="l" rtl="0">
              <a:spcBef>
                <a:spcPts val="0"/>
              </a:spcBef>
              <a:spcAft>
                <a:spcPts val="0"/>
              </a:spcAft>
              <a:buNone/>
            </a:pPr>
            <a:endParaRPr sz="1700" dirty="0">
              <a:latin typeface="Nunito"/>
              <a:ea typeface="Nunito"/>
              <a:cs typeface="Nunito"/>
              <a:sym typeface="Nunito"/>
            </a:endParaRPr>
          </a:p>
        </p:txBody>
      </p:sp>
      <p:pic>
        <p:nvPicPr>
          <p:cNvPr id="432" name="Google Shape;432;gaaebe1bb29_1_3"/>
          <p:cNvPicPr preferRelativeResize="0"/>
          <p:nvPr/>
        </p:nvPicPr>
        <p:blipFill>
          <a:blip r:embed="rId5">
            <a:alphaModFix/>
          </a:blip>
          <a:stretch>
            <a:fillRect/>
          </a:stretch>
        </p:blipFill>
        <p:spPr>
          <a:xfrm>
            <a:off x="5040050" y="1485025"/>
            <a:ext cx="3863925" cy="2173450"/>
          </a:xfrm>
          <a:prstGeom prst="rect">
            <a:avLst/>
          </a:prstGeom>
          <a:noFill/>
          <a:ln>
            <a:noFill/>
          </a:ln>
        </p:spPr>
      </p:pic>
      <p:pic>
        <p:nvPicPr>
          <p:cNvPr id="4" name="Recorded Sound">
            <a:hlinkClick r:id="" action="ppaction://media"/>
            <a:extLst>
              <a:ext uri="{FF2B5EF4-FFF2-40B4-BE49-F238E27FC236}">
                <a16:creationId xmlns:a16="http://schemas.microsoft.com/office/drawing/2014/main" id="{58944900-72BF-476C-B2B5-4A318FB079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75" y="8137"/>
            <a:ext cx="477638" cy="4776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9"/>
          <p:cNvSpPr txBox="1">
            <a:spLocks noGrp="1"/>
          </p:cNvSpPr>
          <p:nvPr>
            <p:ph type="title"/>
          </p:nvPr>
        </p:nvSpPr>
        <p:spPr>
          <a:xfrm>
            <a:off x="1303800" y="464929"/>
            <a:ext cx="7030500" cy="999300"/>
          </a:xfrm>
          <a:prstGeom prst="rect">
            <a:avLst/>
          </a:prstGeom>
          <a:noFill/>
          <a:ln>
            <a:noFill/>
          </a:ln>
        </p:spPr>
        <p:txBody>
          <a:bodyPr spcFirstLastPara="1" wrap="square" lIns="91425" tIns="91425" rIns="91425" bIns="91425" anchor="t" anchorCtr="0">
            <a:noAutofit/>
          </a:bodyPr>
          <a:lstStyle/>
          <a:p>
            <a:pPr marL="1371600" lvl="0" indent="457200" algn="l" rtl="0">
              <a:lnSpc>
                <a:spcPct val="100000"/>
              </a:lnSpc>
              <a:spcBef>
                <a:spcPts val="0"/>
              </a:spcBef>
              <a:spcAft>
                <a:spcPts val="0"/>
              </a:spcAft>
              <a:buSzPts val="2800"/>
              <a:buNone/>
            </a:pPr>
            <a:r>
              <a:rPr lang="en-US">
                <a:solidFill>
                  <a:schemeClr val="lt1"/>
                </a:solidFill>
              </a:rPr>
              <a:t>FIFO Algorithm</a:t>
            </a:r>
            <a:endParaRPr>
              <a:solidFill>
                <a:schemeClr val="lt1"/>
              </a:solidFill>
            </a:endParaRPr>
          </a:p>
        </p:txBody>
      </p:sp>
      <p:sp>
        <p:nvSpPr>
          <p:cNvPr id="438" name="Google Shape;438;p19"/>
          <p:cNvSpPr txBox="1"/>
          <p:nvPr/>
        </p:nvSpPr>
        <p:spPr>
          <a:xfrm>
            <a:off x="1303800" y="1097279"/>
            <a:ext cx="7030500" cy="1477328"/>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1800" b="0" i="0" u="none" strike="noStrike" cap="none" dirty="0">
                <a:solidFill>
                  <a:schemeClr val="lt1"/>
                </a:solidFill>
                <a:latin typeface="Nunito"/>
                <a:ea typeface="Nunito"/>
                <a:cs typeface="Nunito"/>
                <a:sym typeface="Nunito"/>
              </a:rPr>
              <a:t> </a:t>
            </a:r>
            <a:r>
              <a:rPr lang="en-US" sz="1800" b="1" i="0" u="none" strike="noStrike" cap="none" dirty="0">
                <a:solidFill>
                  <a:schemeClr val="lt1"/>
                </a:solidFill>
                <a:latin typeface="Nunito"/>
                <a:ea typeface="Nunito"/>
                <a:cs typeface="Nunito"/>
                <a:sym typeface="Nunito"/>
              </a:rPr>
              <a:t>Consider a paging system having capacity of 3 pages. The execution of a program requires references to five distinct pages P</a:t>
            </a:r>
            <a:r>
              <a:rPr lang="en-US" sz="1100" b="1" i="0" u="none" strike="noStrike" cap="none" dirty="0">
                <a:solidFill>
                  <a:schemeClr val="lt1"/>
                </a:solidFill>
                <a:latin typeface="Nunito"/>
                <a:ea typeface="Nunito"/>
                <a:cs typeface="Nunito"/>
                <a:sym typeface="Nunito"/>
              </a:rPr>
              <a:t>1, </a:t>
            </a:r>
            <a:r>
              <a:rPr lang="en-US" sz="1800" b="1" i="0" u="none" strike="noStrike" cap="none" dirty="0">
                <a:solidFill>
                  <a:schemeClr val="lt1"/>
                </a:solidFill>
                <a:latin typeface="Nunito"/>
                <a:ea typeface="Nunito"/>
                <a:cs typeface="Nunito"/>
                <a:sym typeface="Nunito"/>
              </a:rPr>
              <a:t>P</a:t>
            </a:r>
            <a:r>
              <a:rPr lang="en-US" sz="1100" b="1" i="0" u="none" strike="noStrike" cap="none" dirty="0">
                <a:solidFill>
                  <a:schemeClr val="lt1"/>
                </a:solidFill>
                <a:latin typeface="Nunito"/>
                <a:ea typeface="Nunito"/>
                <a:cs typeface="Nunito"/>
                <a:sym typeface="Nunito"/>
              </a:rPr>
              <a:t>2, </a:t>
            </a:r>
            <a:r>
              <a:rPr lang="en-US" sz="1800" b="1" i="0" u="none" strike="noStrike" cap="none" dirty="0">
                <a:solidFill>
                  <a:schemeClr val="lt1"/>
                </a:solidFill>
                <a:latin typeface="Nunito"/>
                <a:ea typeface="Nunito"/>
                <a:cs typeface="Nunito"/>
                <a:sym typeface="Nunito"/>
              </a:rPr>
              <a:t>P</a:t>
            </a:r>
            <a:r>
              <a:rPr lang="en-US" sz="1100" b="1" i="0" u="none" strike="noStrike" cap="none" dirty="0">
                <a:solidFill>
                  <a:schemeClr val="lt1"/>
                </a:solidFill>
                <a:latin typeface="Nunito"/>
                <a:ea typeface="Nunito"/>
                <a:cs typeface="Nunito"/>
                <a:sym typeface="Nunito"/>
              </a:rPr>
              <a:t>3, </a:t>
            </a:r>
            <a:r>
              <a:rPr lang="en-US" sz="1800" b="1" i="0" u="none" strike="noStrike" cap="none" dirty="0">
                <a:solidFill>
                  <a:schemeClr val="lt1"/>
                </a:solidFill>
                <a:latin typeface="Nunito"/>
                <a:ea typeface="Nunito"/>
                <a:cs typeface="Nunito"/>
                <a:sym typeface="Nunito"/>
              </a:rPr>
              <a:t>P</a:t>
            </a:r>
            <a:r>
              <a:rPr lang="en-US" sz="1100" b="1" i="0" u="none" strike="noStrike" cap="none" dirty="0">
                <a:solidFill>
                  <a:schemeClr val="lt1"/>
                </a:solidFill>
                <a:latin typeface="Nunito"/>
                <a:ea typeface="Nunito"/>
                <a:cs typeface="Nunito"/>
                <a:sym typeface="Nunito"/>
              </a:rPr>
              <a:t>4 </a:t>
            </a:r>
            <a:r>
              <a:rPr lang="en-US" sz="1800" b="1" i="0" u="none" strike="noStrike" cap="none" dirty="0">
                <a:solidFill>
                  <a:schemeClr val="lt1"/>
                </a:solidFill>
                <a:latin typeface="Nunito"/>
                <a:ea typeface="Nunito"/>
                <a:cs typeface="Nunito"/>
                <a:sym typeface="Nunito"/>
              </a:rPr>
              <a:t>and P</a:t>
            </a:r>
            <a:r>
              <a:rPr lang="en-US" sz="1100" b="1" i="0" u="none" strike="noStrike" cap="none" dirty="0">
                <a:solidFill>
                  <a:schemeClr val="lt1"/>
                </a:solidFill>
                <a:latin typeface="Nunito"/>
                <a:ea typeface="Nunito"/>
                <a:cs typeface="Nunito"/>
                <a:sym typeface="Nunito"/>
              </a:rPr>
              <a:t>5. </a:t>
            </a:r>
            <a:r>
              <a:rPr lang="en-US" sz="1800" b="1" i="0" u="none" strike="noStrike" cap="none" dirty="0">
                <a:solidFill>
                  <a:schemeClr val="lt1"/>
                </a:solidFill>
                <a:latin typeface="Nunito"/>
                <a:ea typeface="Nunito"/>
                <a:cs typeface="Nunito"/>
                <a:sym typeface="Nunito"/>
              </a:rPr>
              <a:t>The pages are executed in the following sequence: </a:t>
            </a:r>
            <a:endParaRPr b="1" dirty="0"/>
          </a:p>
          <a:p>
            <a:pPr marL="0" marR="0" lvl="1" indent="0" algn="l" rtl="0">
              <a:lnSpc>
                <a:spcPct val="100000"/>
              </a:lnSpc>
              <a:spcBef>
                <a:spcPts val="0"/>
              </a:spcBef>
              <a:spcAft>
                <a:spcPts val="0"/>
              </a:spcAft>
              <a:buNone/>
            </a:pPr>
            <a:r>
              <a:rPr lang="en-US" sz="1800" b="1" i="0" u="none" strike="noStrike" cap="none" dirty="0">
                <a:solidFill>
                  <a:schemeClr val="lt1"/>
                </a:solidFill>
                <a:latin typeface="Nunito"/>
                <a:ea typeface="Nunito"/>
                <a:cs typeface="Nunito"/>
                <a:sym typeface="Nunito"/>
              </a:rPr>
              <a:t> P</a:t>
            </a:r>
            <a:r>
              <a:rPr lang="en-US" sz="1100" b="1" i="0" u="none" strike="noStrike" cap="none" dirty="0">
                <a:solidFill>
                  <a:schemeClr val="lt1"/>
                </a:solidFill>
                <a:latin typeface="Nunito"/>
                <a:ea typeface="Nunito"/>
                <a:cs typeface="Nunito"/>
                <a:sym typeface="Nunito"/>
              </a:rPr>
              <a:t>2    </a:t>
            </a:r>
            <a:r>
              <a:rPr lang="en-US" sz="1800" b="1" i="0" u="none" strike="noStrike" cap="none" dirty="0">
                <a:solidFill>
                  <a:srgbClr val="FFFFFF"/>
                </a:solidFill>
                <a:latin typeface="Nunito"/>
                <a:ea typeface="Nunito"/>
                <a:cs typeface="Nunito"/>
                <a:sym typeface="Nunito"/>
              </a:rPr>
              <a:t> P</a:t>
            </a:r>
            <a:r>
              <a:rPr lang="en-US" sz="1100" b="1" i="0" u="none" strike="noStrike" cap="none" dirty="0">
                <a:solidFill>
                  <a:srgbClr val="FFFFFF"/>
                </a:solidFill>
                <a:latin typeface="Nunito"/>
                <a:ea typeface="Nunito"/>
                <a:cs typeface="Nunito"/>
                <a:sym typeface="Nunito"/>
              </a:rPr>
              <a:t>3   </a:t>
            </a:r>
            <a:r>
              <a:rPr lang="en-US" sz="1800" b="1" i="0" u="none" strike="noStrike" cap="none" dirty="0">
                <a:solidFill>
                  <a:srgbClr val="FFFFFF"/>
                </a:solidFill>
                <a:latin typeface="Nunito"/>
                <a:ea typeface="Nunito"/>
                <a:cs typeface="Nunito"/>
                <a:sym typeface="Nunito"/>
              </a:rPr>
              <a:t> P</a:t>
            </a:r>
            <a:r>
              <a:rPr lang="en-US" sz="1100" b="1" i="0" u="none" strike="noStrike" cap="none" dirty="0">
                <a:solidFill>
                  <a:srgbClr val="FFFFFF"/>
                </a:solidFill>
                <a:latin typeface="Nunito"/>
                <a:ea typeface="Nunito"/>
                <a:cs typeface="Nunito"/>
                <a:sym typeface="Nunito"/>
              </a:rPr>
              <a:t>2   </a:t>
            </a:r>
            <a:r>
              <a:rPr lang="en-US" sz="1800" b="1" i="0" u="none" strike="noStrike" cap="none" dirty="0">
                <a:solidFill>
                  <a:srgbClr val="FFFFFF"/>
                </a:solidFill>
                <a:latin typeface="Nunito"/>
                <a:ea typeface="Nunito"/>
                <a:cs typeface="Nunito"/>
                <a:sym typeface="Nunito"/>
              </a:rPr>
              <a:t> P</a:t>
            </a:r>
            <a:r>
              <a:rPr lang="en-US" sz="1100" b="1" i="0" u="none" strike="noStrike" cap="none" dirty="0">
                <a:solidFill>
                  <a:srgbClr val="FFFFFF"/>
                </a:solidFill>
                <a:latin typeface="Nunito"/>
                <a:ea typeface="Nunito"/>
                <a:cs typeface="Nunito"/>
                <a:sym typeface="Nunito"/>
              </a:rPr>
              <a:t>1   </a:t>
            </a:r>
            <a:r>
              <a:rPr lang="en-US" sz="1800" b="1" i="0" u="none" strike="noStrike" cap="none" dirty="0">
                <a:solidFill>
                  <a:srgbClr val="FFFFFF"/>
                </a:solidFill>
                <a:latin typeface="Nunito"/>
                <a:ea typeface="Nunito"/>
                <a:cs typeface="Nunito"/>
                <a:sym typeface="Nunito"/>
              </a:rPr>
              <a:t> P</a:t>
            </a:r>
            <a:r>
              <a:rPr lang="en-US" sz="1100" b="1" i="0" u="none" strike="noStrike" cap="none" dirty="0">
                <a:solidFill>
                  <a:srgbClr val="FFFFFF"/>
                </a:solidFill>
                <a:latin typeface="Nunito"/>
                <a:ea typeface="Nunito"/>
                <a:cs typeface="Nunito"/>
                <a:sym typeface="Nunito"/>
              </a:rPr>
              <a:t>5</a:t>
            </a:r>
            <a:r>
              <a:rPr lang="en-US" sz="1100" b="1" i="0" u="none" strike="noStrike" cap="none" dirty="0">
                <a:solidFill>
                  <a:schemeClr val="lt1"/>
                </a:solidFill>
                <a:latin typeface="Nunito"/>
                <a:ea typeface="Nunito"/>
                <a:cs typeface="Nunito"/>
                <a:sym typeface="Nunito"/>
              </a:rPr>
              <a:t>    </a:t>
            </a:r>
            <a:r>
              <a:rPr lang="en-US" sz="1800" b="1" i="0" u="none" strike="noStrike" cap="none" dirty="0">
                <a:solidFill>
                  <a:schemeClr val="lt1"/>
                </a:solidFill>
                <a:latin typeface="Nunito"/>
                <a:ea typeface="Nunito"/>
                <a:cs typeface="Nunito"/>
                <a:sym typeface="Nunito"/>
              </a:rPr>
              <a:t>P</a:t>
            </a:r>
            <a:r>
              <a:rPr lang="en-US" sz="1100" b="1" i="0" u="none" strike="noStrike" cap="none" dirty="0">
                <a:solidFill>
                  <a:schemeClr val="lt1"/>
                </a:solidFill>
                <a:latin typeface="Nunito"/>
                <a:ea typeface="Nunito"/>
                <a:cs typeface="Nunito"/>
                <a:sym typeface="Nunito"/>
              </a:rPr>
              <a:t>2   </a:t>
            </a:r>
            <a:r>
              <a:rPr lang="en-US" sz="1800" b="1" i="0" u="none" strike="noStrike" cap="none" dirty="0">
                <a:solidFill>
                  <a:schemeClr val="lt1"/>
                </a:solidFill>
                <a:latin typeface="Nunito"/>
                <a:ea typeface="Nunito"/>
                <a:cs typeface="Nunito"/>
                <a:sym typeface="Nunito"/>
              </a:rPr>
              <a:t> P</a:t>
            </a:r>
            <a:r>
              <a:rPr lang="en-US" sz="1100" b="1" i="0" u="none" strike="noStrike" cap="none" dirty="0">
                <a:solidFill>
                  <a:schemeClr val="lt1"/>
                </a:solidFill>
                <a:latin typeface="Nunito"/>
                <a:ea typeface="Nunito"/>
                <a:cs typeface="Nunito"/>
                <a:sym typeface="Nunito"/>
              </a:rPr>
              <a:t>4  </a:t>
            </a:r>
            <a:r>
              <a:rPr lang="en-US" sz="1800" b="1" i="0" u="none" strike="noStrike" cap="none" dirty="0">
                <a:solidFill>
                  <a:schemeClr val="lt1"/>
                </a:solidFill>
                <a:latin typeface="Nunito"/>
                <a:ea typeface="Nunito"/>
                <a:cs typeface="Nunito"/>
                <a:sym typeface="Nunito"/>
              </a:rPr>
              <a:t>  P</a:t>
            </a:r>
            <a:r>
              <a:rPr lang="en-US" sz="1100" b="1" i="0" u="none" strike="noStrike" cap="none" dirty="0">
                <a:solidFill>
                  <a:schemeClr val="lt1"/>
                </a:solidFill>
                <a:latin typeface="Nunito"/>
                <a:ea typeface="Nunito"/>
                <a:cs typeface="Nunito"/>
                <a:sym typeface="Nunito"/>
              </a:rPr>
              <a:t>5   </a:t>
            </a:r>
            <a:r>
              <a:rPr lang="en-US" sz="1800" b="1" i="0" u="none" strike="noStrike" cap="none" dirty="0">
                <a:solidFill>
                  <a:schemeClr val="lt1"/>
                </a:solidFill>
                <a:latin typeface="Nunito"/>
                <a:ea typeface="Nunito"/>
                <a:cs typeface="Nunito"/>
                <a:sym typeface="Nunito"/>
              </a:rPr>
              <a:t> P</a:t>
            </a:r>
            <a:r>
              <a:rPr lang="en-US" sz="1100" b="1" i="0" u="none" strike="noStrike" cap="none" dirty="0">
                <a:solidFill>
                  <a:schemeClr val="lt1"/>
                </a:solidFill>
                <a:latin typeface="Nunito"/>
                <a:ea typeface="Nunito"/>
                <a:cs typeface="Nunito"/>
                <a:sym typeface="Nunito"/>
              </a:rPr>
              <a:t>3  </a:t>
            </a:r>
            <a:r>
              <a:rPr lang="en-US" sz="1800" b="1" i="0" u="none" strike="noStrike" cap="none" dirty="0">
                <a:solidFill>
                  <a:schemeClr val="lt1"/>
                </a:solidFill>
                <a:latin typeface="Nunito"/>
                <a:ea typeface="Nunito"/>
                <a:cs typeface="Nunito"/>
                <a:sym typeface="Nunito"/>
              </a:rPr>
              <a:t>  P</a:t>
            </a:r>
            <a:r>
              <a:rPr lang="en-US" sz="1100" b="1" i="0" u="none" strike="noStrike" cap="none" dirty="0">
                <a:solidFill>
                  <a:schemeClr val="lt1"/>
                </a:solidFill>
                <a:latin typeface="Nunito"/>
                <a:ea typeface="Nunito"/>
                <a:cs typeface="Nunito"/>
                <a:sym typeface="Nunito"/>
              </a:rPr>
              <a:t>2  </a:t>
            </a:r>
            <a:r>
              <a:rPr lang="en-US" sz="1800" b="1" i="0" u="none" strike="noStrike" cap="none" dirty="0">
                <a:solidFill>
                  <a:schemeClr val="lt1"/>
                </a:solidFill>
                <a:latin typeface="Nunito"/>
                <a:ea typeface="Nunito"/>
                <a:cs typeface="Nunito"/>
                <a:sym typeface="Nunito"/>
              </a:rPr>
              <a:t>  P</a:t>
            </a:r>
            <a:r>
              <a:rPr lang="en-US" sz="1100" b="1" i="0" u="none" strike="noStrike" cap="none" dirty="0">
                <a:solidFill>
                  <a:schemeClr val="lt1"/>
                </a:solidFill>
                <a:latin typeface="Nunito"/>
                <a:ea typeface="Nunito"/>
                <a:cs typeface="Nunito"/>
                <a:sym typeface="Nunito"/>
              </a:rPr>
              <a:t>5  </a:t>
            </a:r>
            <a:r>
              <a:rPr lang="en-US" sz="1800" b="1" i="0" u="none" strike="noStrike" cap="none" dirty="0">
                <a:solidFill>
                  <a:schemeClr val="lt1"/>
                </a:solidFill>
                <a:latin typeface="Nunito"/>
                <a:ea typeface="Nunito"/>
                <a:cs typeface="Nunito"/>
                <a:sym typeface="Nunito"/>
              </a:rPr>
              <a:t>  P</a:t>
            </a:r>
            <a:r>
              <a:rPr lang="en-US" sz="1100" b="1" i="0" u="none" strike="noStrike" cap="none" dirty="0">
                <a:solidFill>
                  <a:schemeClr val="lt1"/>
                </a:solidFill>
                <a:latin typeface="Nunito"/>
                <a:ea typeface="Nunito"/>
                <a:cs typeface="Nunito"/>
                <a:sym typeface="Nunito"/>
              </a:rPr>
              <a:t>2</a:t>
            </a:r>
            <a:endParaRPr sz="1800" b="1" i="0" u="none" strike="noStrike" cap="none" dirty="0">
              <a:solidFill>
                <a:schemeClr val="lt1"/>
              </a:solidFill>
              <a:latin typeface="Nunito"/>
              <a:ea typeface="Nunito"/>
              <a:cs typeface="Nunito"/>
              <a:sym typeface="Nunito"/>
            </a:endParaRPr>
          </a:p>
        </p:txBody>
      </p:sp>
      <p:pic>
        <p:nvPicPr>
          <p:cNvPr id="439" name="Google Shape;439;p19" descr="A close up of a keyboard&#10;&#10;Description automatically generated"/>
          <p:cNvPicPr preferRelativeResize="0"/>
          <p:nvPr/>
        </p:nvPicPr>
        <p:blipFill rotWithShape="1">
          <a:blip r:embed="rId7">
            <a:alphaModFix/>
          </a:blip>
          <a:srcRect/>
          <a:stretch/>
        </p:blipFill>
        <p:spPr>
          <a:xfrm>
            <a:off x="1870460" y="2733182"/>
            <a:ext cx="5768840" cy="1882303"/>
          </a:xfrm>
          <a:prstGeom prst="rect">
            <a:avLst/>
          </a:prstGeom>
          <a:noFill/>
          <a:ln>
            <a:noFill/>
          </a:ln>
        </p:spPr>
      </p:pic>
      <p:pic>
        <p:nvPicPr>
          <p:cNvPr id="4" name="Recorded Sound">
            <a:hlinkClick r:id="" action="ppaction://media"/>
            <a:extLst>
              <a:ext uri="{FF2B5EF4-FFF2-40B4-BE49-F238E27FC236}">
                <a16:creationId xmlns:a16="http://schemas.microsoft.com/office/drawing/2014/main" id="{E1DDC98E-4338-472A-BE99-62A97C2F31D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144" y="0"/>
            <a:ext cx="464929" cy="464929"/>
          </a:xfrm>
          <a:prstGeom prst="rect">
            <a:avLst/>
          </a:prstGeom>
        </p:spPr>
      </p:pic>
      <p:pic>
        <p:nvPicPr>
          <p:cNvPr id="2" name="Media1">
            <a:hlinkClick r:id="" action="ppaction://media"/>
            <a:extLst>
              <a:ext uri="{FF2B5EF4-FFF2-40B4-BE49-F238E27FC236}">
                <a16:creationId xmlns:a16="http://schemas.microsoft.com/office/drawing/2014/main" id="{D272D956-0E11-4A7D-82D3-AA347F708FC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7144" y="535782"/>
            <a:ext cx="464929" cy="4649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0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93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
          <p:cNvSpPr txBox="1">
            <a:spLocks noGrp="1"/>
          </p:cNvSpPr>
          <p:nvPr>
            <p:ph type="title"/>
          </p:nvPr>
        </p:nvSpPr>
        <p:spPr>
          <a:xfrm>
            <a:off x="1388550" y="426226"/>
            <a:ext cx="6366900" cy="56435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8000"/>
              <a:buNone/>
            </a:pPr>
            <a:r>
              <a:rPr lang="en-US" sz="1800"/>
              <a:t>Topics covered:</a:t>
            </a:r>
            <a:endParaRPr/>
          </a:p>
        </p:txBody>
      </p:sp>
      <p:sp>
        <p:nvSpPr>
          <p:cNvPr id="288" name="Google Shape;288;p2"/>
          <p:cNvSpPr txBox="1">
            <a:spLocks noGrp="1"/>
          </p:cNvSpPr>
          <p:nvPr>
            <p:ph type="body" idx="1"/>
          </p:nvPr>
        </p:nvSpPr>
        <p:spPr>
          <a:xfrm>
            <a:off x="242886" y="1225636"/>
            <a:ext cx="6366900" cy="34647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b="1"/>
              <a:t>Introduction</a:t>
            </a:r>
            <a:endParaRPr/>
          </a:p>
          <a:p>
            <a:pPr marL="457200" lvl="0" indent="-311150" algn="l" rtl="0">
              <a:lnSpc>
                <a:spcPct val="115000"/>
              </a:lnSpc>
              <a:spcBef>
                <a:spcPts val="0"/>
              </a:spcBef>
              <a:spcAft>
                <a:spcPts val="0"/>
              </a:spcAft>
              <a:buSzPts val="1300"/>
              <a:buChar char="●"/>
            </a:pPr>
            <a:r>
              <a:rPr lang="en-US" b="1"/>
              <a:t>Uses of Virtual Memory</a:t>
            </a:r>
            <a:endParaRPr/>
          </a:p>
          <a:p>
            <a:pPr marL="457200" lvl="0" indent="-311150" algn="l" rtl="0">
              <a:lnSpc>
                <a:spcPct val="115000"/>
              </a:lnSpc>
              <a:spcBef>
                <a:spcPts val="0"/>
              </a:spcBef>
              <a:spcAft>
                <a:spcPts val="0"/>
              </a:spcAft>
              <a:buSzPts val="1300"/>
              <a:buChar char="●"/>
            </a:pPr>
            <a:r>
              <a:rPr lang="en-US" b="1"/>
              <a:t>Origin of Virtual Memory</a:t>
            </a:r>
            <a:endParaRPr/>
          </a:p>
          <a:p>
            <a:pPr marL="457200" lvl="0" indent="-311150" algn="l" rtl="0">
              <a:lnSpc>
                <a:spcPct val="115000"/>
              </a:lnSpc>
              <a:spcBef>
                <a:spcPts val="0"/>
              </a:spcBef>
              <a:spcAft>
                <a:spcPts val="0"/>
              </a:spcAft>
              <a:buSzPts val="1300"/>
              <a:buChar char="●"/>
            </a:pPr>
            <a:r>
              <a:rPr lang="en-US" b="1"/>
              <a:t>Address and Memory Space</a:t>
            </a:r>
            <a:endParaRPr/>
          </a:p>
          <a:p>
            <a:pPr marL="457200" lvl="0" indent="-311150" algn="l" rtl="0">
              <a:lnSpc>
                <a:spcPct val="115000"/>
              </a:lnSpc>
              <a:spcBef>
                <a:spcPts val="0"/>
              </a:spcBef>
              <a:spcAft>
                <a:spcPts val="0"/>
              </a:spcAft>
              <a:buSzPts val="1300"/>
              <a:buChar char="●"/>
            </a:pPr>
            <a:r>
              <a:rPr lang="en-US" b="1"/>
              <a:t>Concept</a:t>
            </a:r>
            <a:endParaRPr/>
          </a:p>
          <a:p>
            <a:pPr marL="457200" lvl="0" indent="-311150" algn="l" rtl="0">
              <a:lnSpc>
                <a:spcPct val="115000"/>
              </a:lnSpc>
              <a:spcBef>
                <a:spcPts val="0"/>
              </a:spcBef>
              <a:spcAft>
                <a:spcPts val="0"/>
              </a:spcAft>
              <a:buSzPts val="1300"/>
              <a:buChar char="●"/>
            </a:pPr>
            <a:r>
              <a:rPr lang="en-US" b="1"/>
              <a:t>Illustration</a:t>
            </a:r>
            <a:endParaRPr/>
          </a:p>
          <a:p>
            <a:pPr marL="457200" lvl="0" indent="-311150" algn="l" rtl="0">
              <a:lnSpc>
                <a:spcPct val="115000"/>
              </a:lnSpc>
              <a:spcBef>
                <a:spcPts val="0"/>
              </a:spcBef>
              <a:spcAft>
                <a:spcPts val="0"/>
              </a:spcAft>
              <a:buSzPts val="1300"/>
              <a:buChar char="●"/>
            </a:pPr>
            <a:r>
              <a:rPr lang="en-US" b="1"/>
              <a:t>Locality of Reference and its types</a:t>
            </a:r>
            <a:endParaRPr b="1"/>
          </a:p>
          <a:p>
            <a:pPr marL="457200" lvl="0" indent="-311150" algn="l" rtl="0">
              <a:lnSpc>
                <a:spcPct val="115000"/>
              </a:lnSpc>
              <a:spcBef>
                <a:spcPts val="0"/>
              </a:spcBef>
              <a:spcAft>
                <a:spcPts val="0"/>
              </a:spcAft>
              <a:buSzPts val="1300"/>
              <a:buChar char="●"/>
            </a:pPr>
            <a:r>
              <a:rPr lang="en-US" b="1"/>
              <a:t>Swapping</a:t>
            </a:r>
            <a:endParaRPr/>
          </a:p>
          <a:p>
            <a:pPr marL="457200" lvl="0" indent="-311150" algn="l" rtl="0">
              <a:lnSpc>
                <a:spcPct val="115000"/>
              </a:lnSpc>
              <a:spcBef>
                <a:spcPts val="0"/>
              </a:spcBef>
              <a:spcAft>
                <a:spcPts val="0"/>
              </a:spcAft>
              <a:buSzPts val="1300"/>
              <a:buChar char="●"/>
            </a:pPr>
            <a:r>
              <a:rPr lang="en-US" b="1"/>
              <a:t>Address Mapping</a:t>
            </a:r>
            <a:endParaRPr lang="en-US"/>
          </a:p>
        </p:txBody>
      </p:sp>
      <p:sp>
        <p:nvSpPr>
          <p:cNvPr id="289" name="Google Shape;289;p2"/>
          <p:cNvSpPr txBox="1"/>
          <p:nvPr/>
        </p:nvSpPr>
        <p:spPr>
          <a:xfrm>
            <a:off x="4850607" y="1274505"/>
            <a:ext cx="3822000" cy="2838600"/>
          </a:xfrm>
          <a:prstGeom prst="rect">
            <a:avLst/>
          </a:prstGeom>
          <a:noFill/>
          <a:ln>
            <a:noFill/>
          </a:ln>
        </p:spPr>
        <p:txBody>
          <a:bodyPr spcFirstLastPara="1" wrap="square" lIns="91425" tIns="45700" rIns="91425" bIns="45700" anchor="t" anchorCtr="0">
            <a:spAutoFit/>
          </a:bodyPr>
          <a:lstStyle/>
          <a:p>
            <a:pPr marL="457200" lvl="0" indent="-311150" algn="l" rtl="0">
              <a:lnSpc>
                <a:spcPct val="115000"/>
              </a:lnSpc>
              <a:spcBef>
                <a:spcPts val="0"/>
              </a:spcBef>
              <a:spcAft>
                <a:spcPts val="0"/>
              </a:spcAft>
              <a:buClr>
                <a:srgbClr val="FFFFFF"/>
              </a:buClr>
              <a:buSzPts val="1300"/>
              <a:buFont typeface="Nunito"/>
              <a:buChar char="●"/>
            </a:pPr>
            <a:r>
              <a:rPr lang="fr-FR" sz="1300" b="1">
                <a:solidFill>
                  <a:schemeClr val="lt1"/>
                </a:solidFill>
                <a:latin typeface="Nunito"/>
                <a:ea typeface="Nunito"/>
                <a:cs typeface="Nunito"/>
                <a:sym typeface="Nunito"/>
              </a:rPr>
              <a:t>Page Fault</a:t>
            </a:r>
            <a:endParaRPr lang="fr-FR" sz="1300" b="1">
              <a:solidFill>
                <a:srgbClr val="FFFFFF"/>
              </a:solidFill>
              <a:latin typeface="Nunito"/>
              <a:ea typeface="Nunito"/>
              <a:cs typeface="Nunito"/>
              <a:sym typeface="Nunito"/>
            </a:endParaRPr>
          </a:p>
          <a:p>
            <a:pPr marL="457200" marR="0" lvl="0" indent="-311150" algn="l" rtl="0">
              <a:lnSpc>
                <a:spcPct val="115000"/>
              </a:lnSpc>
              <a:spcBef>
                <a:spcPts val="0"/>
              </a:spcBef>
              <a:spcAft>
                <a:spcPts val="0"/>
              </a:spcAft>
              <a:buClr>
                <a:srgbClr val="FFFFFF"/>
              </a:buClr>
              <a:buSzPts val="1300"/>
              <a:buFont typeface="Nunito"/>
              <a:buChar char="●"/>
            </a:pPr>
            <a:r>
              <a:rPr lang="fr-FR" sz="1300" b="1" i="0" u="none" strike="noStrike" cap="none">
                <a:solidFill>
                  <a:srgbClr val="FFFFFF"/>
                </a:solidFill>
                <a:latin typeface="Nunito"/>
                <a:ea typeface="Nunito"/>
                <a:cs typeface="Nunito"/>
                <a:sym typeface="Nunito"/>
              </a:rPr>
              <a:t>Page Replacement Algorithms: FIFO, LRU, OPT</a:t>
            </a:r>
            <a:endParaRPr lang="fr-FR"/>
          </a:p>
          <a:p>
            <a:pPr marL="457200" marR="0" lvl="0" indent="-311150" algn="l" rtl="0">
              <a:lnSpc>
                <a:spcPct val="115000"/>
              </a:lnSpc>
              <a:spcBef>
                <a:spcPts val="0"/>
              </a:spcBef>
              <a:spcAft>
                <a:spcPts val="0"/>
              </a:spcAft>
              <a:buClr>
                <a:srgbClr val="FFFFFF"/>
              </a:buClr>
              <a:buSzPts val="1300"/>
              <a:buFont typeface="Nunito"/>
              <a:buChar char="●"/>
            </a:pPr>
            <a:r>
              <a:rPr lang="en-US" sz="1300" b="1">
                <a:solidFill>
                  <a:srgbClr val="FFFFFF"/>
                </a:solidFill>
                <a:latin typeface="Nunito"/>
                <a:ea typeface="Nunito"/>
                <a:cs typeface="Nunito"/>
                <a:sym typeface="Nunito"/>
              </a:rPr>
              <a:t>Difference</a:t>
            </a:r>
            <a:r>
              <a:rPr lang="en-US" sz="1300" b="1" i="0" u="none" strike="noStrike" cap="none">
                <a:solidFill>
                  <a:srgbClr val="FFFFFF"/>
                </a:solidFill>
                <a:latin typeface="Nunito"/>
                <a:ea typeface="Nunito"/>
                <a:cs typeface="Nunito"/>
                <a:sym typeface="Nunito"/>
              </a:rPr>
              <a:t> and Modularity between </a:t>
            </a:r>
            <a:endParaRPr/>
          </a:p>
          <a:p>
            <a:pPr marL="146050" marR="0" lvl="0" indent="0" algn="l" rtl="0">
              <a:lnSpc>
                <a:spcPct val="115000"/>
              </a:lnSpc>
              <a:spcBef>
                <a:spcPts val="0"/>
              </a:spcBef>
              <a:spcAft>
                <a:spcPts val="0"/>
              </a:spcAft>
              <a:buClr>
                <a:srgbClr val="FFFFFF"/>
              </a:buClr>
              <a:buSzPts val="1300"/>
              <a:buFont typeface="Nunito"/>
              <a:buNone/>
            </a:pPr>
            <a:r>
              <a:rPr lang="en-US" sz="1300" b="1" i="0" u="none" strike="noStrike" cap="none">
                <a:solidFill>
                  <a:srgbClr val="FFFFFF"/>
                </a:solidFill>
                <a:latin typeface="Nunito"/>
                <a:ea typeface="Nunito"/>
                <a:cs typeface="Nunito"/>
                <a:sym typeface="Nunito"/>
              </a:rPr>
              <a:t>       Virtual Memory and Physical Memory</a:t>
            </a:r>
            <a:endParaRPr/>
          </a:p>
          <a:p>
            <a:pPr marL="457200" marR="0" lvl="0" indent="-311150" algn="l" rtl="0">
              <a:lnSpc>
                <a:spcPct val="115000"/>
              </a:lnSpc>
              <a:spcBef>
                <a:spcPts val="0"/>
              </a:spcBef>
              <a:spcAft>
                <a:spcPts val="0"/>
              </a:spcAft>
              <a:buClr>
                <a:srgbClr val="FFFFFF"/>
              </a:buClr>
              <a:buSzPts val="1300"/>
              <a:buFont typeface="Nunito"/>
              <a:buChar char="●"/>
            </a:pPr>
            <a:r>
              <a:rPr lang="en-US" sz="1300" b="1" i="0" u="none" strike="noStrike" cap="none">
                <a:solidFill>
                  <a:srgbClr val="FFFFFF"/>
                </a:solidFill>
                <a:latin typeface="Nunito"/>
                <a:ea typeface="Nunito"/>
                <a:cs typeface="Nunito"/>
                <a:sym typeface="Nunito"/>
              </a:rPr>
              <a:t>Classification of Virtual Memory</a:t>
            </a:r>
            <a:endParaRPr/>
          </a:p>
          <a:p>
            <a:pPr marL="457200" marR="0" lvl="0" indent="-311150" algn="l" rtl="0">
              <a:lnSpc>
                <a:spcPct val="115000"/>
              </a:lnSpc>
              <a:spcBef>
                <a:spcPts val="0"/>
              </a:spcBef>
              <a:spcAft>
                <a:spcPts val="0"/>
              </a:spcAft>
              <a:buClr>
                <a:srgbClr val="FFFFFF"/>
              </a:buClr>
              <a:buSzPts val="1300"/>
              <a:buFont typeface="Nunito"/>
              <a:buChar char="●"/>
            </a:pPr>
            <a:r>
              <a:rPr lang="en-US" sz="1300" b="1" i="0" u="none" strike="noStrike" cap="none">
                <a:solidFill>
                  <a:srgbClr val="FFFFFF"/>
                </a:solidFill>
                <a:latin typeface="Nunito"/>
                <a:ea typeface="Nunito"/>
                <a:cs typeface="Nunito"/>
                <a:sym typeface="Nunito"/>
              </a:rPr>
              <a:t>Paging and Segmentation difference</a:t>
            </a:r>
            <a:endParaRPr/>
          </a:p>
          <a:p>
            <a:pPr marL="457200" marR="0" lvl="0" indent="-311150" algn="l" rtl="0">
              <a:lnSpc>
                <a:spcPct val="115000"/>
              </a:lnSpc>
              <a:spcBef>
                <a:spcPts val="0"/>
              </a:spcBef>
              <a:spcAft>
                <a:spcPts val="0"/>
              </a:spcAft>
              <a:buClr>
                <a:srgbClr val="FFFFFF"/>
              </a:buClr>
              <a:buSzPts val="1300"/>
              <a:buFont typeface="Nunito"/>
              <a:buChar char="●"/>
            </a:pPr>
            <a:r>
              <a:rPr lang="en-US" sz="1300" b="1" i="0" u="none" strike="noStrike" cap="none">
                <a:solidFill>
                  <a:srgbClr val="FFFFFF"/>
                </a:solidFill>
                <a:latin typeface="Nunito"/>
                <a:ea typeface="Nunito"/>
                <a:cs typeface="Nunito"/>
                <a:sym typeface="Nunito"/>
              </a:rPr>
              <a:t>Thrashing</a:t>
            </a:r>
            <a:endParaRPr/>
          </a:p>
          <a:p>
            <a:pPr marL="457200" marR="0" lvl="0" indent="-311150" algn="l" rtl="0">
              <a:lnSpc>
                <a:spcPct val="115000"/>
              </a:lnSpc>
              <a:spcBef>
                <a:spcPts val="0"/>
              </a:spcBef>
              <a:spcAft>
                <a:spcPts val="0"/>
              </a:spcAft>
              <a:buClr>
                <a:srgbClr val="FFFFFF"/>
              </a:buClr>
              <a:buSzPts val="1300"/>
              <a:buFont typeface="Nunito"/>
              <a:buChar char="●"/>
            </a:pPr>
            <a:r>
              <a:rPr lang="en-US" sz="1300" b="1" i="0" u="none" strike="noStrike" cap="none">
                <a:solidFill>
                  <a:srgbClr val="FFFFFF"/>
                </a:solidFill>
                <a:latin typeface="Nunito"/>
                <a:ea typeface="Nunito"/>
                <a:cs typeface="Nunito"/>
                <a:sym typeface="Nunito"/>
              </a:rPr>
              <a:t>Manag</a:t>
            </a:r>
            <a:r>
              <a:rPr lang="en-US" sz="1300" b="1">
                <a:solidFill>
                  <a:srgbClr val="FFFFFF"/>
                </a:solidFill>
                <a:latin typeface="Nunito"/>
                <a:ea typeface="Nunito"/>
                <a:cs typeface="Nunito"/>
                <a:sym typeface="Nunito"/>
              </a:rPr>
              <a:t>ement of</a:t>
            </a:r>
            <a:r>
              <a:rPr lang="en-US" sz="1300" b="1" i="0" u="none" strike="noStrike" cap="none">
                <a:solidFill>
                  <a:srgbClr val="FFFFFF"/>
                </a:solidFill>
                <a:latin typeface="Nunito"/>
                <a:ea typeface="Nunito"/>
                <a:cs typeface="Nunito"/>
                <a:sym typeface="Nunito"/>
              </a:rPr>
              <a:t> Virtual Memory</a:t>
            </a:r>
            <a:endParaRPr/>
          </a:p>
          <a:p>
            <a:pPr marL="457200" marR="0" lvl="0" indent="-311150" algn="l" rtl="0">
              <a:lnSpc>
                <a:spcPct val="115000"/>
              </a:lnSpc>
              <a:spcBef>
                <a:spcPts val="0"/>
              </a:spcBef>
              <a:spcAft>
                <a:spcPts val="0"/>
              </a:spcAft>
              <a:buClr>
                <a:srgbClr val="FFFFFF"/>
              </a:buClr>
              <a:buSzPts val="1300"/>
              <a:buFont typeface="Nunito"/>
              <a:buChar char="●"/>
            </a:pPr>
            <a:r>
              <a:rPr lang="en-US" sz="1300" b="1" i="0" u="none" strike="noStrike" cap="none">
                <a:solidFill>
                  <a:srgbClr val="FFFFFF"/>
                </a:solidFill>
                <a:latin typeface="Nunito"/>
                <a:ea typeface="Nunito"/>
                <a:cs typeface="Nunito"/>
                <a:sym typeface="Nunito"/>
              </a:rPr>
              <a:t>Advantages</a:t>
            </a:r>
            <a:r>
              <a:rPr lang="en-US" sz="1300" b="1">
                <a:solidFill>
                  <a:srgbClr val="FFFFFF"/>
                </a:solidFill>
                <a:latin typeface="Nunito"/>
                <a:ea typeface="Nunito"/>
                <a:cs typeface="Nunito"/>
                <a:sym typeface="Nunito"/>
              </a:rPr>
              <a:t> </a:t>
            </a:r>
            <a:r>
              <a:rPr lang="en-US" sz="1300" b="1" i="0" u="none" strike="noStrike" cap="none">
                <a:solidFill>
                  <a:srgbClr val="FFFFFF"/>
                </a:solidFill>
                <a:latin typeface="Nunito"/>
                <a:ea typeface="Nunito"/>
                <a:cs typeface="Nunito"/>
                <a:sym typeface="Nunito"/>
              </a:rPr>
              <a:t>and Disadvantages</a:t>
            </a:r>
            <a:endParaRPr sz="1300" b="1" i="0" u="none" strike="noStrike" cap="none">
              <a:solidFill>
                <a:srgbClr val="FFFFFF"/>
              </a:solidFill>
              <a:latin typeface="Nunito"/>
              <a:ea typeface="Nunito"/>
              <a:cs typeface="Nunito"/>
              <a:sym typeface="Nunito"/>
            </a:endParaRPr>
          </a:p>
          <a:p>
            <a:pPr marL="457200" marR="0" lvl="0" indent="-228600" algn="l" rtl="0">
              <a:lnSpc>
                <a:spcPct val="115000"/>
              </a:lnSpc>
              <a:spcBef>
                <a:spcPts val="0"/>
              </a:spcBef>
              <a:spcAft>
                <a:spcPts val="0"/>
              </a:spcAft>
              <a:buClr>
                <a:srgbClr val="FFFFFF"/>
              </a:buClr>
              <a:buSzPts val="1300"/>
              <a:buFont typeface="Nunito"/>
              <a:buNone/>
            </a:pPr>
            <a:endParaRPr sz="1300" b="0" i="0" u="none" strike="noStrike" cap="none">
              <a:solidFill>
                <a:srgbClr val="FFFFFF"/>
              </a:solidFill>
              <a:latin typeface="Nunito"/>
              <a:ea typeface="Nunito"/>
              <a:cs typeface="Nunito"/>
              <a:sym typeface="Nunito"/>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 name="Recorded Sound">
            <a:hlinkClick r:id="" action="ppaction://media"/>
            <a:extLst>
              <a:ext uri="{FF2B5EF4-FFF2-40B4-BE49-F238E27FC236}">
                <a16:creationId xmlns:a16="http://schemas.microsoft.com/office/drawing/2014/main" id="{2EF4A8E3-F662-45A8-BCFF-FCD142DC31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0"/>
          <p:cNvSpPr txBox="1">
            <a:spLocks noGrp="1"/>
          </p:cNvSpPr>
          <p:nvPr>
            <p:ph type="title"/>
          </p:nvPr>
        </p:nvSpPr>
        <p:spPr>
          <a:xfrm>
            <a:off x="975350" y="729487"/>
            <a:ext cx="7030500" cy="68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solidFill>
                  <a:srgbClr val="FFFFFF"/>
                </a:solidFill>
              </a:rPr>
              <a:t>Least Recently Used (LRU)</a:t>
            </a:r>
            <a:endParaRPr dirty="0">
              <a:solidFill>
                <a:srgbClr val="FFFFFF"/>
              </a:solidFill>
            </a:endParaRPr>
          </a:p>
        </p:txBody>
      </p:sp>
      <p:sp>
        <p:nvSpPr>
          <p:cNvPr id="445" name="Google Shape;445;p20"/>
          <p:cNvSpPr txBox="1">
            <a:spLocks noGrp="1"/>
          </p:cNvSpPr>
          <p:nvPr>
            <p:ph type="body" idx="1"/>
          </p:nvPr>
        </p:nvSpPr>
        <p:spPr>
          <a:xfrm>
            <a:off x="157453" y="1598004"/>
            <a:ext cx="5980500" cy="2667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FFFF"/>
              </a:buClr>
              <a:buSzPts val="1400"/>
              <a:buChar char="●"/>
            </a:pPr>
            <a:r>
              <a:rPr lang="en-US" sz="1800" b="1" dirty="0">
                <a:solidFill>
                  <a:srgbClr val="FFFFFF"/>
                </a:solidFill>
              </a:rPr>
              <a:t>Tracks page usage frequently.</a:t>
            </a:r>
            <a:endParaRPr b="1" dirty="0"/>
          </a:p>
          <a:p>
            <a:pPr marL="457200" lvl="0" indent="-317500" algn="l" rtl="0">
              <a:lnSpc>
                <a:spcPct val="115000"/>
              </a:lnSpc>
              <a:spcBef>
                <a:spcPts val="0"/>
              </a:spcBef>
              <a:spcAft>
                <a:spcPts val="0"/>
              </a:spcAft>
              <a:buClr>
                <a:srgbClr val="FFFFFF"/>
              </a:buClr>
              <a:buSzPts val="1400"/>
              <a:buChar char="●"/>
            </a:pPr>
            <a:r>
              <a:rPr lang="en-US" sz="1800" b="1" dirty="0">
                <a:solidFill>
                  <a:srgbClr val="FFFFFF"/>
                </a:solidFill>
              </a:rPr>
              <a:t>Keeping a counter along with every page </a:t>
            </a:r>
            <a:endParaRPr sz="1800" b="1" dirty="0">
              <a:solidFill>
                <a:srgbClr val="FFFFFF"/>
              </a:solidFill>
            </a:endParaRPr>
          </a:p>
          <a:p>
            <a:pPr marL="457200" lvl="0" indent="0" algn="l" rtl="0">
              <a:lnSpc>
                <a:spcPct val="115000"/>
              </a:lnSpc>
              <a:spcBef>
                <a:spcPts val="0"/>
              </a:spcBef>
              <a:spcAft>
                <a:spcPts val="0"/>
              </a:spcAft>
              <a:buNone/>
            </a:pPr>
            <a:r>
              <a:rPr lang="en-US" sz="1800" b="1" dirty="0">
                <a:solidFill>
                  <a:srgbClr val="FFFFFF"/>
                </a:solidFill>
              </a:rPr>
              <a:t>in main memory.</a:t>
            </a:r>
            <a:endParaRPr b="1" dirty="0"/>
          </a:p>
          <a:p>
            <a:pPr marL="457200" lvl="0" indent="-317500" algn="l" rtl="0">
              <a:lnSpc>
                <a:spcPct val="115000"/>
              </a:lnSpc>
              <a:spcBef>
                <a:spcPts val="0"/>
              </a:spcBef>
              <a:spcAft>
                <a:spcPts val="0"/>
              </a:spcAft>
              <a:buClr>
                <a:srgbClr val="FFFFFF"/>
              </a:buClr>
              <a:buSzPts val="1400"/>
              <a:buChar char="●"/>
            </a:pPr>
            <a:r>
              <a:rPr lang="en-US" sz="1800" b="1" dirty="0">
                <a:solidFill>
                  <a:srgbClr val="FFFFFF"/>
                </a:solidFill>
              </a:rPr>
              <a:t>Referred page’s associated counter set to 0, </a:t>
            </a:r>
            <a:endParaRPr sz="1800" b="1" dirty="0">
              <a:solidFill>
                <a:srgbClr val="FFFFFF"/>
              </a:solidFill>
            </a:endParaRPr>
          </a:p>
          <a:p>
            <a:pPr marL="457200" lvl="0" indent="0" algn="l" rtl="0">
              <a:lnSpc>
                <a:spcPct val="115000"/>
              </a:lnSpc>
              <a:spcBef>
                <a:spcPts val="0"/>
              </a:spcBef>
              <a:spcAft>
                <a:spcPts val="0"/>
              </a:spcAft>
              <a:buNone/>
            </a:pPr>
            <a:r>
              <a:rPr lang="en-US" sz="1800" b="1" dirty="0">
                <a:solidFill>
                  <a:srgbClr val="FFFFFF"/>
                </a:solidFill>
              </a:rPr>
              <a:t>and at a certain interval, all page counters incremented by 1.</a:t>
            </a:r>
            <a:endParaRPr b="1" dirty="0"/>
          </a:p>
          <a:p>
            <a:pPr marL="457200" lvl="0" indent="-317500" algn="l" rtl="0">
              <a:lnSpc>
                <a:spcPct val="115000"/>
              </a:lnSpc>
              <a:spcBef>
                <a:spcPts val="0"/>
              </a:spcBef>
              <a:spcAft>
                <a:spcPts val="0"/>
              </a:spcAft>
              <a:buClr>
                <a:srgbClr val="FFFFFF"/>
              </a:buClr>
              <a:buSzPts val="1400"/>
              <a:buChar char="●"/>
            </a:pPr>
            <a:r>
              <a:rPr lang="en-US" sz="1800" b="1" dirty="0">
                <a:solidFill>
                  <a:srgbClr val="FFFFFF"/>
                </a:solidFill>
              </a:rPr>
              <a:t>The pages whose count is high is least used </a:t>
            </a:r>
            <a:endParaRPr sz="1800" b="1" dirty="0">
              <a:solidFill>
                <a:srgbClr val="FFFFFF"/>
              </a:solidFill>
            </a:endParaRPr>
          </a:p>
          <a:p>
            <a:pPr marL="457200" lvl="0" indent="0" algn="l" rtl="0">
              <a:lnSpc>
                <a:spcPct val="115000"/>
              </a:lnSpc>
              <a:spcBef>
                <a:spcPts val="0"/>
              </a:spcBef>
              <a:spcAft>
                <a:spcPts val="0"/>
              </a:spcAft>
              <a:buNone/>
            </a:pPr>
            <a:r>
              <a:rPr lang="en-US" sz="1800" b="1" dirty="0">
                <a:solidFill>
                  <a:srgbClr val="FFFFFF"/>
                </a:solidFill>
              </a:rPr>
              <a:t>which are called aging registers.</a:t>
            </a:r>
            <a:endParaRPr sz="1800" b="1" dirty="0">
              <a:solidFill>
                <a:srgbClr val="FFFFFF"/>
              </a:solidFill>
            </a:endParaRPr>
          </a:p>
        </p:txBody>
      </p:sp>
      <p:pic>
        <p:nvPicPr>
          <p:cNvPr id="446" name="Google Shape;446;p20"/>
          <p:cNvPicPr preferRelativeResize="0"/>
          <p:nvPr/>
        </p:nvPicPr>
        <p:blipFill>
          <a:blip r:embed="rId5">
            <a:alphaModFix/>
          </a:blip>
          <a:stretch>
            <a:fillRect/>
          </a:stretch>
        </p:blipFill>
        <p:spPr>
          <a:xfrm>
            <a:off x="6094969" y="1695700"/>
            <a:ext cx="2688800" cy="1890675"/>
          </a:xfrm>
          <a:prstGeom prst="rect">
            <a:avLst/>
          </a:prstGeom>
          <a:noFill/>
          <a:ln>
            <a:noFill/>
          </a:ln>
        </p:spPr>
      </p:pic>
      <p:pic>
        <p:nvPicPr>
          <p:cNvPr id="4" name="Recorded Sound">
            <a:hlinkClick r:id="" action="ppaction://media"/>
            <a:extLst>
              <a:ext uri="{FF2B5EF4-FFF2-40B4-BE49-F238E27FC236}">
                <a16:creationId xmlns:a16="http://schemas.microsoft.com/office/drawing/2014/main" id="{98F7FA01-6DAE-4CFC-AAF5-F2D6FFB1C5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 y="1"/>
            <a:ext cx="514350" cy="514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1"/>
          <p:cNvSpPr txBox="1">
            <a:spLocks noGrp="1"/>
          </p:cNvSpPr>
          <p:nvPr>
            <p:ph type="title"/>
          </p:nvPr>
        </p:nvSpPr>
        <p:spPr>
          <a:xfrm>
            <a:off x="1075198" y="63734"/>
            <a:ext cx="7030500" cy="8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solidFill>
                  <a:schemeClr val="lt1"/>
                </a:solidFill>
              </a:rPr>
              <a:t>Simulation of Least Recently Used (LRU)</a:t>
            </a:r>
            <a:endParaRPr dirty="0">
              <a:solidFill>
                <a:schemeClr val="lt1"/>
              </a:solidFill>
            </a:endParaRPr>
          </a:p>
        </p:txBody>
      </p:sp>
      <p:pic>
        <p:nvPicPr>
          <p:cNvPr id="452" name="Google Shape;452;p21"/>
          <p:cNvPicPr preferRelativeResize="0"/>
          <p:nvPr/>
        </p:nvPicPr>
        <p:blipFill rotWithShape="1">
          <a:blip r:embed="rId5"/>
          <a:srcRect b="4375"/>
          <a:stretch/>
        </p:blipFill>
        <p:spPr>
          <a:xfrm>
            <a:off x="261562" y="1092975"/>
            <a:ext cx="8668356" cy="3868015"/>
          </a:xfrm>
          <a:prstGeom prst="rect">
            <a:avLst/>
          </a:prstGeom>
          <a:noFill/>
          <a:ln>
            <a:noFill/>
          </a:ln>
        </p:spPr>
      </p:pic>
      <p:pic>
        <p:nvPicPr>
          <p:cNvPr id="2" name="Recorded Sound">
            <a:hlinkClick r:id="" action="ppaction://media"/>
            <a:extLst>
              <a:ext uri="{FF2B5EF4-FFF2-40B4-BE49-F238E27FC236}">
                <a16:creationId xmlns:a16="http://schemas.microsoft.com/office/drawing/2014/main" id="{F50B4DCC-201E-44F3-9580-F898BD4295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44" y="7144"/>
            <a:ext cx="542925" cy="542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2"/>
          <p:cNvSpPr txBox="1">
            <a:spLocks noGrp="1"/>
          </p:cNvSpPr>
          <p:nvPr>
            <p:ph type="title"/>
          </p:nvPr>
        </p:nvSpPr>
        <p:spPr>
          <a:xfrm>
            <a:off x="204984" y="630020"/>
            <a:ext cx="7030500" cy="94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solidFill>
                  <a:schemeClr val="lt1"/>
                </a:solidFill>
              </a:rPr>
              <a:t>Working process of Least Recently Used (LRU)</a:t>
            </a:r>
            <a:endParaRPr dirty="0"/>
          </a:p>
        </p:txBody>
      </p:sp>
      <p:sp>
        <p:nvSpPr>
          <p:cNvPr id="458" name="Google Shape;458;p22"/>
          <p:cNvSpPr txBox="1"/>
          <p:nvPr/>
        </p:nvSpPr>
        <p:spPr>
          <a:xfrm>
            <a:off x="126400" y="2071225"/>
            <a:ext cx="5760600" cy="23289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chemeClr val="lt1"/>
              </a:buClr>
              <a:buSzPts val="1400"/>
              <a:buFont typeface="Arimo"/>
              <a:buChar char="●"/>
            </a:pPr>
            <a:r>
              <a:rPr lang="en-US" sz="1400" b="1" i="0" u="none" strike="noStrike" cap="none" dirty="0">
                <a:solidFill>
                  <a:schemeClr val="lt1"/>
                </a:solidFill>
                <a:latin typeface="Arimo"/>
                <a:ea typeface="Arimo"/>
                <a:cs typeface="Arimo"/>
                <a:sym typeface="Arimo"/>
              </a:rPr>
              <a:t>Initially all slots are empty, so when 7 0 1 2 are allocated to the empty slots —&gt; 4 Page faults</a:t>
            </a:r>
            <a:endParaRPr sz="1400" b="1" i="0" u="none" strike="noStrike" cap="none" dirty="0">
              <a:solidFill>
                <a:schemeClr val="lt1"/>
              </a:solidFill>
              <a:latin typeface="Arimo"/>
              <a:ea typeface="Arimo"/>
              <a:cs typeface="Arimo"/>
              <a:sym typeface="Arimo"/>
            </a:endParaRPr>
          </a:p>
          <a:p>
            <a:pPr marL="457200" marR="0" lvl="0" indent="0" algn="l" rtl="0">
              <a:lnSpc>
                <a:spcPct val="100000"/>
              </a:lnSpc>
              <a:spcBef>
                <a:spcPts val="0"/>
              </a:spcBef>
              <a:spcAft>
                <a:spcPts val="0"/>
              </a:spcAft>
              <a:buNone/>
            </a:pPr>
            <a:endParaRPr b="1" dirty="0">
              <a:solidFill>
                <a:schemeClr val="lt1"/>
              </a:solidFill>
              <a:latin typeface="Arimo"/>
              <a:ea typeface="Arimo"/>
              <a:cs typeface="Arimo"/>
              <a:sym typeface="Arimo"/>
            </a:endParaRPr>
          </a:p>
          <a:p>
            <a:pPr marL="457200" marR="0" lvl="0" indent="-317500" algn="l" rtl="0">
              <a:lnSpc>
                <a:spcPct val="100000"/>
              </a:lnSpc>
              <a:spcBef>
                <a:spcPts val="0"/>
              </a:spcBef>
              <a:spcAft>
                <a:spcPts val="0"/>
              </a:spcAft>
              <a:buClr>
                <a:schemeClr val="lt1"/>
              </a:buClr>
              <a:buSzPts val="1400"/>
              <a:buFont typeface="Arimo"/>
              <a:buChar char="●"/>
            </a:pPr>
            <a:r>
              <a:rPr lang="en-US" sz="1400" b="1" i="0" u="none" strike="noStrike" cap="none" dirty="0">
                <a:solidFill>
                  <a:schemeClr val="lt1"/>
                </a:solidFill>
                <a:latin typeface="Arimo"/>
                <a:ea typeface="Arimo"/>
                <a:cs typeface="Arimo"/>
                <a:sym typeface="Arimo"/>
              </a:rPr>
              <a:t>0 is already their so —&gt; 0 Page fault.</a:t>
            </a:r>
            <a:endParaRPr sz="1400" b="1" i="0" u="none" strike="noStrike" cap="none" dirty="0">
              <a:solidFill>
                <a:schemeClr val="lt1"/>
              </a:solidFill>
              <a:latin typeface="Arimo"/>
              <a:ea typeface="Arimo"/>
              <a:cs typeface="Arimo"/>
              <a:sym typeface="Arimo"/>
            </a:endParaRPr>
          </a:p>
          <a:p>
            <a:pPr marL="457200" marR="0" lvl="0" indent="0" algn="l" rtl="0">
              <a:lnSpc>
                <a:spcPct val="100000"/>
              </a:lnSpc>
              <a:spcBef>
                <a:spcPts val="0"/>
              </a:spcBef>
              <a:spcAft>
                <a:spcPts val="0"/>
              </a:spcAft>
              <a:buNone/>
            </a:pPr>
            <a:endParaRPr b="1" dirty="0">
              <a:solidFill>
                <a:schemeClr val="lt1"/>
              </a:solidFill>
              <a:latin typeface="Arimo"/>
              <a:ea typeface="Arimo"/>
              <a:cs typeface="Arimo"/>
              <a:sym typeface="Arimo"/>
            </a:endParaRPr>
          </a:p>
          <a:p>
            <a:pPr marL="457200" marR="0" lvl="0" indent="-317500" algn="l" rtl="0">
              <a:lnSpc>
                <a:spcPct val="100000"/>
              </a:lnSpc>
              <a:spcBef>
                <a:spcPts val="0"/>
              </a:spcBef>
              <a:spcAft>
                <a:spcPts val="0"/>
              </a:spcAft>
              <a:buClr>
                <a:schemeClr val="lt1"/>
              </a:buClr>
              <a:buSzPts val="1400"/>
              <a:buFont typeface="Arimo"/>
              <a:buChar char="●"/>
            </a:pPr>
            <a:r>
              <a:rPr lang="en-US" b="1" dirty="0">
                <a:solidFill>
                  <a:schemeClr val="lt1"/>
                </a:solidFill>
                <a:latin typeface="Arimo"/>
                <a:ea typeface="Arimo"/>
                <a:cs typeface="Arimo"/>
                <a:sym typeface="Arimo"/>
              </a:rPr>
              <a:t>W</a:t>
            </a:r>
            <a:r>
              <a:rPr lang="en-US" sz="1400" b="1" i="0" u="none" strike="noStrike" cap="none" dirty="0">
                <a:solidFill>
                  <a:schemeClr val="lt1"/>
                </a:solidFill>
                <a:latin typeface="Arimo"/>
                <a:ea typeface="Arimo"/>
                <a:cs typeface="Arimo"/>
                <a:sym typeface="Arimo"/>
              </a:rPr>
              <a:t>hen 3 came it will take the place of 7 because it is least recently used —&gt;1 Page fault</a:t>
            </a:r>
            <a:endParaRPr b="1" dirty="0">
              <a:solidFill>
                <a:schemeClr val="lt1"/>
              </a:solidFill>
              <a:latin typeface="Arimo"/>
              <a:ea typeface="Arimo"/>
              <a:cs typeface="Arimo"/>
              <a:sym typeface="Arimo"/>
            </a:endParaRPr>
          </a:p>
          <a:p>
            <a:pPr marL="457200" marR="0" lvl="0" indent="-317500" algn="l" rtl="0">
              <a:lnSpc>
                <a:spcPct val="100000"/>
              </a:lnSpc>
              <a:spcBef>
                <a:spcPts val="0"/>
              </a:spcBef>
              <a:spcAft>
                <a:spcPts val="0"/>
              </a:spcAft>
              <a:buClr>
                <a:schemeClr val="lt1"/>
              </a:buClr>
              <a:buSzPts val="1400"/>
              <a:buFont typeface="Arimo"/>
              <a:buChar char="●"/>
            </a:pPr>
            <a:r>
              <a:rPr lang="en-US" sz="1400" b="1" i="0" u="none" strike="noStrike" cap="none" dirty="0">
                <a:solidFill>
                  <a:schemeClr val="lt1"/>
                </a:solidFill>
                <a:latin typeface="Arimo"/>
                <a:ea typeface="Arimo"/>
                <a:cs typeface="Arimo"/>
                <a:sym typeface="Arimo"/>
              </a:rPr>
              <a:t>0 is already in memory so —&gt; 0 Page fault.</a:t>
            </a:r>
            <a:endParaRPr b="1" dirty="0">
              <a:solidFill>
                <a:schemeClr val="lt1"/>
              </a:solidFill>
              <a:latin typeface="Arimo"/>
              <a:ea typeface="Arimo"/>
              <a:cs typeface="Arimo"/>
              <a:sym typeface="Arimo"/>
            </a:endParaRPr>
          </a:p>
          <a:p>
            <a:pPr marL="457200" marR="0" lvl="0" indent="-317500" algn="l" rtl="0">
              <a:lnSpc>
                <a:spcPct val="100000"/>
              </a:lnSpc>
              <a:spcBef>
                <a:spcPts val="0"/>
              </a:spcBef>
              <a:spcAft>
                <a:spcPts val="0"/>
              </a:spcAft>
              <a:buClr>
                <a:schemeClr val="lt1"/>
              </a:buClr>
              <a:buSzPts val="1400"/>
              <a:buFont typeface="Arimo"/>
              <a:buChar char="●"/>
            </a:pPr>
            <a:r>
              <a:rPr lang="en-US" sz="1400" b="1" i="0" u="none" strike="noStrike" cap="none" dirty="0">
                <a:solidFill>
                  <a:schemeClr val="lt1"/>
                </a:solidFill>
                <a:latin typeface="Arimo"/>
                <a:ea typeface="Arimo"/>
                <a:cs typeface="Arimo"/>
                <a:sym typeface="Arimo"/>
              </a:rPr>
              <a:t>4 will takes place of 1 —&gt; 1 Page Fault</a:t>
            </a:r>
            <a:endParaRPr b="1" dirty="0">
              <a:solidFill>
                <a:schemeClr val="lt1"/>
              </a:solidFill>
              <a:latin typeface="Arimo"/>
              <a:ea typeface="Arimo"/>
              <a:cs typeface="Arimo"/>
              <a:sym typeface="Arimo"/>
            </a:endParaRPr>
          </a:p>
          <a:p>
            <a:pPr marL="457200" marR="0" lvl="0" indent="-317500" algn="l" rtl="0">
              <a:lnSpc>
                <a:spcPct val="100000"/>
              </a:lnSpc>
              <a:spcBef>
                <a:spcPts val="0"/>
              </a:spcBef>
              <a:spcAft>
                <a:spcPts val="0"/>
              </a:spcAft>
              <a:buClr>
                <a:schemeClr val="lt1"/>
              </a:buClr>
              <a:buSzPts val="1400"/>
              <a:buFont typeface="Arimo"/>
              <a:buChar char="●"/>
            </a:pPr>
            <a:r>
              <a:rPr lang="en-US" sz="1400" b="1" i="0" u="none" strike="noStrike" cap="none" dirty="0">
                <a:solidFill>
                  <a:schemeClr val="lt1"/>
                </a:solidFill>
                <a:latin typeface="Arimo"/>
                <a:ea typeface="Arimo"/>
                <a:cs typeface="Arimo"/>
                <a:sym typeface="Arimo"/>
              </a:rPr>
              <a:t>Now for the further page reference string —&gt; 0 Page fault because they are already available in the memory.</a:t>
            </a:r>
            <a:endParaRPr sz="1400" b="1" i="0" u="none" strike="noStrike" cap="none" dirty="0">
              <a:solidFill>
                <a:schemeClr val="lt1"/>
              </a:solidFill>
              <a:latin typeface="Arimo"/>
              <a:ea typeface="Arimo"/>
              <a:cs typeface="Arimo"/>
              <a:sym typeface="Arimo"/>
            </a:endParaRPr>
          </a:p>
        </p:txBody>
      </p:sp>
      <p:pic>
        <p:nvPicPr>
          <p:cNvPr id="459" name="Google Shape;459;p22"/>
          <p:cNvPicPr preferRelativeResize="0"/>
          <p:nvPr/>
        </p:nvPicPr>
        <p:blipFill>
          <a:blip r:embed="rId5">
            <a:alphaModFix/>
          </a:blip>
          <a:stretch>
            <a:fillRect/>
          </a:stretch>
        </p:blipFill>
        <p:spPr>
          <a:xfrm>
            <a:off x="6039400" y="2071226"/>
            <a:ext cx="2952200" cy="2143184"/>
          </a:xfrm>
          <a:prstGeom prst="rect">
            <a:avLst/>
          </a:prstGeom>
          <a:noFill/>
          <a:ln>
            <a:noFill/>
          </a:ln>
        </p:spPr>
      </p:pic>
      <p:pic>
        <p:nvPicPr>
          <p:cNvPr id="4" name="Recorded Sound">
            <a:hlinkClick r:id="" action="ppaction://media"/>
            <a:extLst>
              <a:ext uri="{FF2B5EF4-FFF2-40B4-BE49-F238E27FC236}">
                <a16:creationId xmlns:a16="http://schemas.microsoft.com/office/drawing/2014/main" id="{7EC76207-29D5-4BE7-A633-F4D2A3AF73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545" y="20420"/>
            <a:ext cx="472805" cy="472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5"/>
          <p:cNvSpPr txBox="1">
            <a:spLocks noGrp="1"/>
          </p:cNvSpPr>
          <p:nvPr>
            <p:ph type="title"/>
          </p:nvPr>
        </p:nvSpPr>
        <p:spPr>
          <a:xfrm>
            <a:off x="1229751" y="269740"/>
            <a:ext cx="6742200" cy="97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chemeClr val="lt1"/>
                </a:solidFill>
              </a:rPr>
              <a:t>Optimal Page Replacement Algorithm</a:t>
            </a:r>
            <a:endParaRPr dirty="0"/>
          </a:p>
        </p:txBody>
      </p:sp>
      <p:sp>
        <p:nvSpPr>
          <p:cNvPr id="465" name="Google Shape;465;p25"/>
          <p:cNvSpPr txBox="1">
            <a:spLocks noGrp="1"/>
          </p:cNvSpPr>
          <p:nvPr>
            <p:ph type="body" idx="1"/>
          </p:nvPr>
        </p:nvSpPr>
        <p:spPr>
          <a:xfrm>
            <a:off x="235475" y="1322460"/>
            <a:ext cx="5269800" cy="3020944"/>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Arimo"/>
              <a:buChar char="●"/>
            </a:pPr>
            <a:r>
              <a:rPr lang="en-US" sz="1800" b="1" dirty="0">
                <a:solidFill>
                  <a:schemeClr val="lt1"/>
                </a:solidFill>
                <a:latin typeface="Arimo"/>
                <a:ea typeface="Arimo"/>
                <a:cs typeface="Arimo"/>
                <a:sym typeface="Arimo"/>
              </a:rPr>
              <a:t>P</a:t>
            </a:r>
            <a:r>
              <a:rPr lang="en-US" sz="1800" b="1" i="0" dirty="0">
                <a:solidFill>
                  <a:schemeClr val="lt1"/>
                </a:solidFill>
                <a:latin typeface="Arimo"/>
                <a:ea typeface="Arimo"/>
                <a:cs typeface="Arimo"/>
                <a:sym typeface="Arimo"/>
              </a:rPr>
              <a:t>ages are replaced for the longest duration of time.</a:t>
            </a:r>
            <a:endParaRPr sz="1800" b="1" i="0" dirty="0">
              <a:solidFill>
                <a:schemeClr val="lt1"/>
              </a:solidFill>
              <a:latin typeface="Arimo"/>
              <a:ea typeface="Arimo"/>
              <a:cs typeface="Arimo"/>
              <a:sym typeface="Arimo"/>
            </a:endParaRPr>
          </a:p>
          <a:p>
            <a:pPr marL="0" lvl="0" indent="0" algn="l" rtl="0">
              <a:lnSpc>
                <a:spcPct val="115000"/>
              </a:lnSpc>
              <a:spcBef>
                <a:spcPts val="0"/>
              </a:spcBef>
              <a:spcAft>
                <a:spcPts val="0"/>
              </a:spcAft>
              <a:buNone/>
            </a:pPr>
            <a:endParaRPr sz="1800" b="1" dirty="0">
              <a:solidFill>
                <a:schemeClr val="lt1"/>
              </a:solidFill>
              <a:latin typeface="Arimo"/>
              <a:ea typeface="Arimo"/>
              <a:cs typeface="Arimo"/>
              <a:sym typeface="Arimo"/>
            </a:endParaRPr>
          </a:p>
          <a:p>
            <a:pPr marL="457200" lvl="0" indent="-342900" algn="l" rtl="0">
              <a:lnSpc>
                <a:spcPct val="115000"/>
              </a:lnSpc>
              <a:spcBef>
                <a:spcPts val="0"/>
              </a:spcBef>
              <a:spcAft>
                <a:spcPts val="0"/>
              </a:spcAft>
              <a:buClr>
                <a:schemeClr val="lt1"/>
              </a:buClr>
              <a:buSzPts val="1800"/>
              <a:buFont typeface="Arimo"/>
              <a:buChar char="●"/>
            </a:pPr>
            <a:r>
              <a:rPr lang="en-US" sz="1800" b="1" dirty="0">
                <a:solidFill>
                  <a:schemeClr val="lt1"/>
                </a:solidFill>
                <a:latin typeface="Arimo"/>
                <a:ea typeface="Arimo"/>
                <a:cs typeface="Arimo"/>
                <a:sym typeface="Arimo"/>
              </a:rPr>
              <a:t>Optimal page replacement is perfect, but difficult to implement.</a:t>
            </a:r>
            <a:endParaRPr sz="1800" b="1" dirty="0">
              <a:solidFill>
                <a:schemeClr val="lt1"/>
              </a:solidFill>
              <a:latin typeface="Arimo"/>
              <a:ea typeface="Arimo"/>
              <a:cs typeface="Arimo"/>
              <a:sym typeface="Arimo"/>
            </a:endParaRPr>
          </a:p>
          <a:p>
            <a:pPr marL="914400" lvl="0" indent="0" algn="l" rtl="0">
              <a:lnSpc>
                <a:spcPct val="115000"/>
              </a:lnSpc>
              <a:spcBef>
                <a:spcPts val="0"/>
              </a:spcBef>
              <a:spcAft>
                <a:spcPts val="0"/>
              </a:spcAft>
              <a:buNone/>
            </a:pPr>
            <a:endParaRPr sz="1800" b="1" dirty="0">
              <a:solidFill>
                <a:schemeClr val="lt1"/>
              </a:solidFill>
              <a:latin typeface="Arimo"/>
              <a:ea typeface="Arimo"/>
              <a:cs typeface="Arimo"/>
              <a:sym typeface="Arimo"/>
            </a:endParaRPr>
          </a:p>
          <a:p>
            <a:pPr marL="457200" lvl="0" indent="-342900" algn="l" rtl="0">
              <a:lnSpc>
                <a:spcPct val="115000"/>
              </a:lnSpc>
              <a:spcBef>
                <a:spcPts val="0"/>
              </a:spcBef>
              <a:spcAft>
                <a:spcPts val="0"/>
              </a:spcAft>
              <a:buClr>
                <a:schemeClr val="lt1"/>
              </a:buClr>
              <a:buSzPts val="1800"/>
              <a:buFont typeface="Arimo"/>
              <a:buChar char="●"/>
            </a:pPr>
            <a:r>
              <a:rPr lang="en-US" sz="1800" b="1" i="0" dirty="0">
                <a:solidFill>
                  <a:schemeClr val="lt1"/>
                </a:solidFill>
                <a:latin typeface="Arimo"/>
                <a:ea typeface="Arimo"/>
                <a:cs typeface="Arimo"/>
                <a:sym typeface="Arimo"/>
              </a:rPr>
              <a:t>Optimal Page replacement is considered as standard model for </a:t>
            </a:r>
            <a:r>
              <a:rPr lang="en-US" sz="1800" b="1" dirty="0">
                <a:solidFill>
                  <a:schemeClr val="lt1"/>
                </a:solidFill>
                <a:latin typeface="Arimo"/>
                <a:ea typeface="Arimo"/>
                <a:cs typeface="Arimo"/>
                <a:sym typeface="Arimo"/>
              </a:rPr>
              <a:t>another algorithm.</a:t>
            </a:r>
            <a:endParaRPr sz="1800" b="1" dirty="0">
              <a:solidFill>
                <a:schemeClr val="lt1"/>
              </a:solidFill>
              <a:latin typeface="Arimo"/>
              <a:ea typeface="Arimo"/>
              <a:cs typeface="Arimo"/>
              <a:sym typeface="Arimo"/>
            </a:endParaRPr>
          </a:p>
        </p:txBody>
      </p:sp>
      <p:pic>
        <p:nvPicPr>
          <p:cNvPr id="466" name="Google Shape;466;p25"/>
          <p:cNvPicPr preferRelativeResize="0"/>
          <p:nvPr/>
        </p:nvPicPr>
        <p:blipFill>
          <a:blip r:embed="rId5">
            <a:alphaModFix/>
          </a:blip>
          <a:stretch>
            <a:fillRect/>
          </a:stretch>
        </p:blipFill>
        <p:spPr>
          <a:xfrm>
            <a:off x="5551361" y="1494835"/>
            <a:ext cx="3381749" cy="1989076"/>
          </a:xfrm>
          <a:prstGeom prst="rect">
            <a:avLst/>
          </a:prstGeom>
          <a:noFill/>
          <a:ln>
            <a:noFill/>
          </a:ln>
        </p:spPr>
      </p:pic>
      <p:pic>
        <p:nvPicPr>
          <p:cNvPr id="2" name="Recorded Sound">
            <a:hlinkClick r:id="" action="ppaction://media"/>
            <a:extLst>
              <a:ext uri="{FF2B5EF4-FFF2-40B4-BE49-F238E27FC236}">
                <a16:creationId xmlns:a16="http://schemas.microsoft.com/office/drawing/2014/main" id="{AF8CB6A2-2438-4A23-90FA-E3711D3C89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8576" y="7144"/>
            <a:ext cx="500062" cy="500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4"/>
          <p:cNvSpPr txBox="1">
            <a:spLocks noGrp="1"/>
          </p:cNvSpPr>
          <p:nvPr>
            <p:ph type="title"/>
          </p:nvPr>
        </p:nvSpPr>
        <p:spPr>
          <a:xfrm>
            <a:off x="925176" y="123303"/>
            <a:ext cx="7030500" cy="999300"/>
          </a:xfrm>
          <a:prstGeom prst="rect">
            <a:avLst/>
          </a:prstGeom>
          <a:noFill/>
          <a:ln>
            <a:noFill/>
          </a:ln>
        </p:spPr>
        <p:txBody>
          <a:bodyPr spcFirstLastPara="1" wrap="square" lIns="91425" tIns="91425" rIns="91425" bIns="91425" anchor="t" anchorCtr="0">
            <a:noAutofit/>
          </a:bodyPr>
          <a:lstStyle/>
          <a:p>
            <a:pPr marL="0" lvl="0" indent="457200" algn="ctr" rtl="0">
              <a:lnSpc>
                <a:spcPct val="100000"/>
              </a:lnSpc>
              <a:spcBef>
                <a:spcPts val="0"/>
              </a:spcBef>
              <a:spcAft>
                <a:spcPts val="0"/>
              </a:spcAft>
              <a:buSzPts val="2800"/>
              <a:buNone/>
            </a:pPr>
            <a:r>
              <a:rPr lang="en-US" dirty="0">
                <a:solidFill>
                  <a:schemeClr val="lt1"/>
                </a:solidFill>
              </a:rPr>
              <a:t>Optimal (OPT)</a:t>
            </a:r>
            <a:endParaRPr dirty="0"/>
          </a:p>
        </p:txBody>
      </p:sp>
      <p:sp>
        <p:nvSpPr>
          <p:cNvPr id="472" name="Google Shape;472;p24"/>
          <p:cNvSpPr txBox="1">
            <a:spLocks noGrp="1"/>
          </p:cNvSpPr>
          <p:nvPr>
            <p:ph type="body" idx="1"/>
          </p:nvPr>
        </p:nvSpPr>
        <p:spPr>
          <a:xfrm>
            <a:off x="1407028" y="689095"/>
            <a:ext cx="7030500" cy="324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US" sz="1800" b="1">
                <a:solidFill>
                  <a:schemeClr val="lt1"/>
                </a:solidFill>
              </a:rPr>
              <a:t>Consider a paging system having capacity of 3 pages. The execution of a program requires references to five distinct pages P1, P2, P3, P4 and P5. The pages are executed in the following sequence: </a:t>
            </a:r>
            <a:endParaRPr b="1"/>
          </a:p>
          <a:p>
            <a:pPr marL="0" lvl="0" indent="0" algn="l" rtl="0">
              <a:lnSpc>
                <a:spcPct val="115000"/>
              </a:lnSpc>
              <a:spcBef>
                <a:spcPts val="1600"/>
              </a:spcBef>
              <a:spcAft>
                <a:spcPts val="1600"/>
              </a:spcAft>
              <a:buSzPts val="1300"/>
              <a:buNone/>
            </a:pPr>
            <a:r>
              <a:rPr lang="en-US" sz="1800" b="1">
                <a:solidFill>
                  <a:srgbClr val="FFFFFF"/>
                </a:solidFill>
              </a:rPr>
              <a:t>P</a:t>
            </a:r>
            <a:r>
              <a:rPr lang="en-US" sz="1100" b="1">
                <a:solidFill>
                  <a:srgbClr val="FFFFFF"/>
                </a:solidFill>
              </a:rPr>
              <a:t>2    </a:t>
            </a:r>
            <a:r>
              <a:rPr lang="en-US" sz="1800" b="1">
                <a:solidFill>
                  <a:srgbClr val="FFFFFF"/>
                </a:solidFill>
              </a:rPr>
              <a:t> P</a:t>
            </a:r>
            <a:r>
              <a:rPr lang="en-US" sz="1100" b="1">
                <a:solidFill>
                  <a:srgbClr val="FFFFFF"/>
                </a:solidFill>
              </a:rPr>
              <a:t>3   </a:t>
            </a:r>
            <a:r>
              <a:rPr lang="en-US" sz="1800" b="1">
                <a:solidFill>
                  <a:srgbClr val="FFFFFF"/>
                </a:solidFill>
              </a:rPr>
              <a:t> P</a:t>
            </a:r>
            <a:r>
              <a:rPr lang="en-US" sz="1100" b="1">
                <a:solidFill>
                  <a:srgbClr val="FFFFFF"/>
                </a:solidFill>
              </a:rPr>
              <a:t>2   </a:t>
            </a:r>
            <a:r>
              <a:rPr lang="en-US" sz="1800" b="1">
                <a:solidFill>
                  <a:srgbClr val="FFFFFF"/>
                </a:solidFill>
              </a:rPr>
              <a:t> P</a:t>
            </a:r>
            <a:r>
              <a:rPr lang="en-US" sz="1100" b="1">
                <a:solidFill>
                  <a:srgbClr val="FFFFFF"/>
                </a:solidFill>
              </a:rPr>
              <a:t>1   </a:t>
            </a:r>
            <a:r>
              <a:rPr lang="en-US" sz="1800" b="1">
                <a:solidFill>
                  <a:srgbClr val="FFFFFF"/>
                </a:solidFill>
              </a:rPr>
              <a:t> P</a:t>
            </a:r>
            <a:r>
              <a:rPr lang="en-US" sz="1100" b="1">
                <a:solidFill>
                  <a:srgbClr val="FFFFFF"/>
                </a:solidFill>
              </a:rPr>
              <a:t>5    </a:t>
            </a:r>
            <a:r>
              <a:rPr lang="en-US" sz="1800" b="1">
                <a:solidFill>
                  <a:srgbClr val="FFFFFF"/>
                </a:solidFill>
              </a:rPr>
              <a:t>P</a:t>
            </a:r>
            <a:r>
              <a:rPr lang="en-US" sz="1100" b="1">
                <a:solidFill>
                  <a:srgbClr val="FFFFFF"/>
                </a:solidFill>
              </a:rPr>
              <a:t>2   </a:t>
            </a:r>
            <a:r>
              <a:rPr lang="en-US" sz="1800" b="1">
                <a:solidFill>
                  <a:srgbClr val="FFFFFF"/>
                </a:solidFill>
              </a:rPr>
              <a:t> P</a:t>
            </a:r>
            <a:r>
              <a:rPr lang="en-US" sz="1100" b="1">
                <a:solidFill>
                  <a:srgbClr val="FFFFFF"/>
                </a:solidFill>
              </a:rPr>
              <a:t>4  </a:t>
            </a:r>
            <a:r>
              <a:rPr lang="en-US" sz="1800" b="1">
                <a:solidFill>
                  <a:srgbClr val="FFFFFF"/>
                </a:solidFill>
              </a:rPr>
              <a:t>  P</a:t>
            </a:r>
            <a:r>
              <a:rPr lang="en-US" sz="1100" b="1">
                <a:solidFill>
                  <a:srgbClr val="FFFFFF"/>
                </a:solidFill>
              </a:rPr>
              <a:t>5   </a:t>
            </a:r>
            <a:r>
              <a:rPr lang="en-US" sz="1800" b="1">
                <a:solidFill>
                  <a:srgbClr val="FFFFFF"/>
                </a:solidFill>
              </a:rPr>
              <a:t> P</a:t>
            </a:r>
            <a:r>
              <a:rPr lang="en-US" sz="1100" b="1">
                <a:solidFill>
                  <a:srgbClr val="FFFFFF"/>
                </a:solidFill>
              </a:rPr>
              <a:t>3  </a:t>
            </a:r>
            <a:r>
              <a:rPr lang="en-US" sz="1800" b="1">
                <a:solidFill>
                  <a:srgbClr val="FFFFFF"/>
                </a:solidFill>
              </a:rPr>
              <a:t>  P</a:t>
            </a:r>
            <a:r>
              <a:rPr lang="en-US" sz="1100" b="1">
                <a:solidFill>
                  <a:srgbClr val="FFFFFF"/>
                </a:solidFill>
              </a:rPr>
              <a:t>2  </a:t>
            </a:r>
            <a:r>
              <a:rPr lang="en-US" sz="1800" b="1">
                <a:solidFill>
                  <a:srgbClr val="FFFFFF"/>
                </a:solidFill>
              </a:rPr>
              <a:t>  P</a:t>
            </a:r>
            <a:r>
              <a:rPr lang="en-US" sz="1100" b="1">
                <a:solidFill>
                  <a:srgbClr val="FFFFFF"/>
                </a:solidFill>
              </a:rPr>
              <a:t>5  </a:t>
            </a:r>
            <a:r>
              <a:rPr lang="en-US" sz="1800" b="1">
                <a:solidFill>
                  <a:srgbClr val="FFFFFF"/>
                </a:solidFill>
              </a:rPr>
              <a:t>  P</a:t>
            </a:r>
            <a:r>
              <a:rPr lang="en-US" sz="1100" b="1">
                <a:solidFill>
                  <a:srgbClr val="FFFFFF"/>
                </a:solidFill>
              </a:rPr>
              <a:t>2</a:t>
            </a:r>
            <a:endParaRPr sz="1800" b="1">
              <a:solidFill>
                <a:schemeClr val="lt1"/>
              </a:solidFill>
            </a:endParaRPr>
          </a:p>
        </p:txBody>
      </p:sp>
      <p:pic>
        <p:nvPicPr>
          <p:cNvPr id="473" name="Google Shape;473;p24" descr="A close up of a keyboard&#10;&#10;Description automatically generated"/>
          <p:cNvPicPr preferRelativeResize="0"/>
          <p:nvPr/>
        </p:nvPicPr>
        <p:blipFill rotWithShape="1">
          <a:blip r:embed="rId5">
            <a:alphaModFix/>
          </a:blip>
          <a:srcRect/>
          <a:stretch/>
        </p:blipFill>
        <p:spPr>
          <a:xfrm>
            <a:off x="1676400" y="2783205"/>
            <a:ext cx="5791200" cy="1771650"/>
          </a:xfrm>
          <a:prstGeom prst="rect">
            <a:avLst/>
          </a:prstGeom>
          <a:noFill/>
          <a:ln>
            <a:noFill/>
          </a:ln>
        </p:spPr>
      </p:pic>
      <p:pic>
        <p:nvPicPr>
          <p:cNvPr id="2" name="Recorded Sound">
            <a:hlinkClick r:id="" action="ppaction://media"/>
            <a:extLst>
              <a:ext uri="{FF2B5EF4-FFF2-40B4-BE49-F238E27FC236}">
                <a16:creationId xmlns:a16="http://schemas.microsoft.com/office/drawing/2014/main" id="{F612686F-E7EE-4095-9BE9-0824C0412C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168" y="10964"/>
            <a:ext cx="490470" cy="490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3"/>
          <p:cNvSpPr txBox="1">
            <a:spLocks noGrp="1"/>
          </p:cNvSpPr>
          <p:nvPr>
            <p:ph type="title"/>
          </p:nvPr>
        </p:nvSpPr>
        <p:spPr>
          <a:xfrm>
            <a:off x="-566531" y="359525"/>
            <a:ext cx="5686500" cy="1003800"/>
          </a:xfrm>
          <a:prstGeom prst="rect">
            <a:avLst/>
          </a:prstGeom>
          <a:noFill/>
          <a:ln>
            <a:noFill/>
          </a:ln>
        </p:spPr>
        <p:txBody>
          <a:bodyPr spcFirstLastPara="1" wrap="square" lIns="91425" tIns="91425" rIns="91425" bIns="91425" anchor="t" anchorCtr="0">
            <a:noAutofit/>
          </a:bodyPr>
          <a:lstStyle/>
          <a:p>
            <a:pPr marL="0" lvl="0" indent="457200" algn="ctr" rtl="0">
              <a:lnSpc>
                <a:spcPct val="100000"/>
              </a:lnSpc>
              <a:spcBef>
                <a:spcPts val="0"/>
              </a:spcBef>
              <a:spcAft>
                <a:spcPts val="0"/>
              </a:spcAft>
              <a:buSzPts val="2800"/>
              <a:buNone/>
            </a:pPr>
            <a:r>
              <a:rPr lang="en-US" dirty="0">
                <a:solidFill>
                  <a:schemeClr val="lt1"/>
                </a:solidFill>
              </a:rPr>
              <a:t>Advantages and Disadvantages of OPT</a:t>
            </a:r>
            <a:endParaRPr dirty="0">
              <a:solidFill>
                <a:schemeClr val="lt1"/>
              </a:solidFill>
            </a:endParaRPr>
          </a:p>
        </p:txBody>
      </p:sp>
      <p:sp>
        <p:nvSpPr>
          <p:cNvPr id="479" name="Google Shape;479;p23"/>
          <p:cNvSpPr txBox="1">
            <a:spLocks noGrp="1"/>
          </p:cNvSpPr>
          <p:nvPr>
            <p:ph type="body" idx="1"/>
          </p:nvPr>
        </p:nvSpPr>
        <p:spPr>
          <a:xfrm>
            <a:off x="262925" y="1363325"/>
            <a:ext cx="4422000" cy="357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b="1">
                <a:solidFill>
                  <a:schemeClr val="lt1"/>
                </a:solidFill>
              </a:rPr>
              <a:t>Advantages of OPT:</a:t>
            </a:r>
            <a:endParaRPr sz="1800" b="1">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b="1">
                <a:solidFill>
                  <a:schemeClr val="lt1"/>
                </a:solidFill>
              </a:rPr>
              <a:t>Simple data structures are used.</a:t>
            </a:r>
            <a:endParaRPr sz="1800" b="1">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b="1">
                <a:solidFill>
                  <a:schemeClr val="lt1"/>
                </a:solidFill>
              </a:rPr>
              <a:t>Highly efficient.</a:t>
            </a:r>
            <a:endParaRPr sz="1800" b="1">
              <a:solidFill>
                <a:schemeClr val="lt1"/>
              </a:solidFill>
            </a:endParaRPr>
          </a:p>
          <a:p>
            <a:pPr marL="0" lvl="0" indent="0" algn="l" rtl="0">
              <a:lnSpc>
                <a:spcPct val="115000"/>
              </a:lnSpc>
              <a:spcBef>
                <a:spcPts val="0"/>
              </a:spcBef>
              <a:spcAft>
                <a:spcPts val="0"/>
              </a:spcAft>
              <a:buNone/>
            </a:pPr>
            <a:endParaRPr sz="1800" b="1">
              <a:solidFill>
                <a:schemeClr val="lt1"/>
              </a:solidFill>
            </a:endParaRPr>
          </a:p>
          <a:p>
            <a:pPr marL="0" lvl="0" indent="0" algn="l" rtl="0">
              <a:lnSpc>
                <a:spcPct val="115000"/>
              </a:lnSpc>
              <a:spcBef>
                <a:spcPts val="0"/>
              </a:spcBef>
              <a:spcAft>
                <a:spcPts val="0"/>
              </a:spcAft>
              <a:buNone/>
            </a:pPr>
            <a:r>
              <a:rPr lang="en-US" sz="1800" b="1">
                <a:solidFill>
                  <a:schemeClr val="lt1"/>
                </a:solidFill>
              </a:rPr>
              <a:t>Disadvantages of OPT:</a:t>
            </a:r>
            <a:endParaRPr sz="1800" b="1">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b="1">
                <a:solidFill>
                  <a:schemeClr val="lt1"/>
                </a:solidFill>
              </a:rPr>
              <a:t>Requires future knowledge of the program.</a:t>
            </a:r>
            <a:endParaRPr sz="1800" b="1">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b="1">
                <a:solidFill>
                  <a:schemeClr val="lt1"/>
                </a:solidFill>
              </a:rPr>
              <a:t>Time-consuming.</a:t>
            </a:r>
            <a:endParaRPr sz="1800" b="1">
              <a:solidFill>
                <a:schemeClr val="lt1"/>
              </a:solidFill>
            </a:endParaRPr>
          </a:p>
          <a:p>
            <a:pPr marL="0" lvl="0" indent="0" algn="l" rtl="0">
              <a:lnSpc>
                <a:spcPct val="115000"/>
              </a:lnSpc>
              <a:spcBef>
                <a:spcPts val="0"/>
              </a:spcBef>
              <a:spcAft>
                <a:spcPts val="0"/>
              </a:spcAft>
              <a:buNone/>
            </a:pPr>
            <a:endParaRPr sz="1800">
              <a:solidFill>
                <a:schemeClr val="lt1"/>
              </a:solidFill>
            </a:endParaRPr>
          </a:p>
          <a:p>
            <a:pPr marL="0" lvl="0" indent="0" algn="l" rtl="0">
              <a:lnSpc>
                <a:spcPct val="115000"/>
              </a:lnSpc>
              <a:spcBef>
                <a:spcPts val="0"/>
              </a:spcBef>
              <a:spcAft>
                <a:spcPts val="0"/>
              </a:spcAft>
              <a:buNone/>
            </a:pPr>
            <a:endParaRPr sz="1800">
              <a:solidFill>
                <a:schemeClr val="lt1"/>
              </a:solidFill>
            </a:endParaRPr>
          </a:p>
          <a:p>
            <a:pPr marL="0" lvl="0" indent="0" algn="l" rtl="0">
              <a:lnSpc>
                <a:spcPct val="115000"/>
              </a:lnSpc>
              <a:spcBef>
                <a:spcPts val="0"/>
              </a:spcBef>
              <a:spcAft>
                <a:spcPts val="0"/>
              </a:spcAft>
              <a:buNone/>
            </a:pPr>
            <a:endParaRPr sz="1800">
              <a:solidFill>
                <a:schemeClr val="lt1"/>
              </a:solidFill>
            </a:endParaRPr>
          </a:p>
        </p:txBody>
      </p:sp>
      <p:pic>
        <p:nvPicPr>
          <p:cNvPr id="480" name="Google Shape;480;p23"/>
          <p:cNvPicPr preferRelativeResize="0"/>
          <p:nvPr/>
        </p:nvPicPr>
        <p:blipFill rotWithShape="1">
          <a:blip r:embed="rId5">
            <a:alphaModFix/>
          </a:blip>
          <a:srcRect l="21275" t="20771" r="22883" b="7156"/>
          <a:stretch/>
        </p:blipFill>
        <p:spPr>
          <a:xfrm>
            <a:off x="4684925" y="1462500"/>
            <a:ext cx="4325500" cy="2875400"/>
          </a:xfrm>
          <a:prstGeom prst="rect">
            <a:avLst/>
          </a:prstGeom>
          <a:noFill/>
          <a:ln>
            <a:noFill/>
          </a:ln>
        </p:spPr>
      </p:pic>
      <p:pic>
        <p:nvPicPr>
          <p:cNvPr id="2" name="Recorded Sound">
            <a:hlinkClick r:id="" action="ppaction://media"/>
            <a:extLst>
              <a:ext uri="{FF2B5EF4-FFF2-40B4-BE49-F238E27FC236}">
                <a16:creationId xmlns:a16="http://schemas.microsoft.com/office/drawing/2014/main" id="{34239773-8A8C-471D-A776-386AFB62F089}"/>
              </a:ext>
            </a:extLst>
          </p:cNvPr>
          <p:cNvPicPr>
            <a:picLocks noChangeAspect="1"/>
          </p:cNvPicPr>
          <p:nvPr>
            <a:audioFile r:link="rId1"/>
            <p:extLst>
              <p:ext uri="{DAA4B4D4-6D71-4841-9C94-3DE7FCFB9230}">
                <p14:media xmlns:p14="http://schemas.microsoft.com/office/powerpoint/2010/main" r:embed="rId2">
                  <p14:trim st="15647"/>
                </p14:media>
              </p:ext>
            </p:extLst>
          </p:nvPr>
        </p:nvPicPr>
        <p:blipFill>
          <a:blip r:embed="rId6"/>
          <a:stretch>
            <a:fillRect/>
          </a:stretch>
        </p:blipFill>
        <p:spPr>
          <a:xfrm>
            <a:off x="41468" y="14288"/>
            <a:ext cx="485774" cy="4857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6"/>
          <p:cNvSpPr txBox="1">
            <a:spLocks noGrp="1"/>
          </p:cNvSpPr>
          <p:nvPr>
            <p:ph type="title"/>
          </p:nvPr>
        </p:nvSpPr>
        <p:spPr>
          <a:xfrm>
            <a:off x="1223450" y="-2"/>
            <a:ext cx="7030500" cy="99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lt1"/>
                </a:solidFill>
              </a:rPr>
              <a:t>Simulation of Optimal Page Replacement Algorithm</a:t>
            </a:r>
            <a:endParaRPr>
              <a:solidFill>
                <a:schemeClr val="lt1"/>
              </a:solidFill>
            </a:endParaRPr>
          </a:p>
        </p:txBody>
      </p:sp>
      <p:pic>
        <p:nvPicPr>
          <p:cNvPr id="486" name="Google Shape;486;p26"/>
          <p:cNvPicPr preferRelativeResize="0"/>
          <p:nvPr/>
        </p:nvPicPr>
        <p:blipFill rotWithShape="1">
          <a:blip r:embed="rId5"/>
          <a:srcRect b="4273"/>
          <a:stretch/>
        </p:blipFill>
        <p:spPr>
          <a:xfrm>
            <a:off x="217560" y="1061369"/>
            <a:ext cx="8766669" cy="3901837"/>
          </a:xfrm>
          <a:prstGeom prst="rect">
            <a:avLst/>
          </a:prstGeom>
          <a:noFill/>
          <a:ln>
            <a:noFill/>
          </a:ln>
        </p:spPr>
      </p:pic>
      <p:pic>
        <p:nvPicPr>
          <p:cNvPr id="2" name="Recorded Sound">
            <a:hlinkClick r:id="" action="ppaction://media"/>
            <a:extLst>
              <a:ext uri="{FF2B5EF4-FFF2-40B4-BE49-F238E27FC236}">
                <a16:creationId xmlns:a16="http://schemas.microsoft.com/office/drawing/2014/main" id="{FE5A8BDA-94C6-461F-BF72-4951595593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44" y="7142"/>
            <a:ext cx="492921" cy="4929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4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7"/>
          <p:cNvSpPr txBox="1">
            <a:spLocks noGrp="1"/>
          </p:cNvSpPr>
          <p:nvPr>
            <p:ph type="title"/>
          </p:nvPr>
        </p:nvSpPr>
        <p:spPr>
          <a:xfrm>
            <a:off x="560160" y="79452"/>
            <a:ext cx="8665800" cy="9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chemeClr val="lt1"/>
                </a:solidFill>
              </a:rPr>
              <a:t>Working process of Optimal Page Replacement</a:t>
            </a:r>
            <a:endParaRPr dirty="0">
              <a:solidFill>
                <a:schemeClr val="lt1"/>
              </a:solidFill>
            </a:endParaRPr>
          </a:p>
        </p:txBody>
      </p:sp>
      <p:sp>
        <p:nvSpPr>
          <p:cNvPr id="492" name="Google Shape;492;p27"/>
          <p:cNvSpPr txBox="1"/>
          <p:nvPr/>
        </p:nvSpPr>
        <p:spPr>
          <a:xfrm>
            <a:off x="129429" y="781346"/>
            <a:ext cx="5328396" cy="4401164"/>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mo"/>
              <a:buChar char="●"/>
            </a:pPr>
            <a:r>
              <a:rPr lang="en-US" sz="1800" b="1" dirty="0">
                <a:solidFill>
                  <a:schemeClr val="lt1"/>
                </a:solidFill>
                <a:latin typeface="Arimo"/>
                <a:ea typeface="Arimo"/>
                <a:cs typeface="Arimo"/>
                <a:sym typeface="Arimo"/>
              </a:rPr>
              <a:t>Pages are replaced which would not be used for the longest duration of time in the future.</a:t>
            </a:r>
          </a:p>
          <a:p>
            <a:pPr marL="914400" marR="0" lvl="0" indent="0" algn="l" rtl="0">
              <a:lnSpc>
                <a:spcPct val="100000"/>
              </a:lnSpc>
              <a:spcBef>
                <a:spcPts val="0"/>
              </a:spcBef>
              <a:spcAft>
                <a:spcPts val="0"/>
              </a:spcAft>
              <a:buNone/>
            </a:pPr>
            <a:endParaRPr lang="en-US" sz="1800" b="1" dirty="0">
              <a:solidFill>
                <a:schemeClr val="lt1"/>
              </a:solidFill>
              <a:latin typeface="Arimo"/>
              <a:ea typeface="Arimo"/>
              <a:cs typeface="Arimo"/>
              <a:sym typeface="Arimo"/>
            </a:endParaRPr>
          </a:p>
          <a:p>
            <a:pPr marL="457200" marR="0" lvl="0" indent="-342900" algn="l" rtl="0">
              <a:lnSpc>
                <a:spcPct val="100000"/>
              </a:lnSpc>
              <a:spcBef>
                <a:spcPts val="0"/>
              </a:spcBef>
              <a:spcAft>
                <a:spcPts val="0"/>
              </a:spcAft>
              <a:buClr>
                <a:schemeClr val="lt1"/>
              </a:buClr>
              <a:buSzPts val="1800"/>
              <a:buFont typeface="Arimo"/>
              <a:buChar char="●"/>
            </a:pPr>
            <a:r>
              <a:rPr lang="en-US" sz="1800" b="1" i="0" u="none" strike="noStrike" cap="none" dirty="0">
                <a:solidFill>
                  <a:schemeClr val="lt1"/>
                </a:solidFill>
                <a:latin typeface="Arimo"/>
                <a:ea typeface="Arimo"/>
                <a:cs typeface="Arimo"/>
                <a:sym typeface="Arimo"/>
              </a:rPr>
              <a:t>Initially all slots are empty, so when 7 0 1 2 are allocated to the empty slots —&gt; 4 Page faults.</a:t>
            </a:r>
          </a:p>
          <a:p>
            <a:pPr marL="914400" marR="0" lvl="0" indent="0" algn="l" rtl="0">
              <a:lnSpc>
                <a:spcPct val="100000"/>
              </a:lnSpc>
              <a:spcBef>
                <a:spcPts val="0"/>
              </a:spcBef>
              <a:spcAft>
                <a:spcPts val="0"/>
              </a:spcAft>
              <a:buNone/>
            </a:pPr>
            <a:endParaRPr lang="en-US" sz="1800" b="1" dirty="0">
              <a:solidFill>
                <a:schemeClr val="lt1"/>
              </a:solidFill>
              <a:latin typeface="Arimo"/>
              <a:ea typeface="Arimo"/>
              <a:cs typeface="Arimo"/>
              <a:sym typeface="Arimo"/>
            </a:endParaRPr>
          </a:p>
          <a:p>
            <a:pPr marL="457200" marR="0" lvl="0" indent="-342900" algn="l" rtl="0">
              <a:lnSpc>
                <a:spcPct val="100000"/>
              </a:lnSpc>
              <a:spcBef>
                <a:spcPts val="0"/>
              </a:spcBef>
              <a:spcAft>
                <a:spcPts val="0"/>
              </a:spcAft>
              <a:buClr>
                <a:schemeClr val="lt1"/>
              </a:buClr>
              <a:buSzPts val="1800"/>
              <a:buFont typeface="Arimo"/>
              <a:buChar char="●"/>
            </a:pPr>
            <a:r>
              <a:rPr lang="en-US" sz="1800" b="1" i="0" u="none" strike="noStrike" cap="none" dirty="0">
                <a:solidFill>
                  <a:schemeClr val="lt1"/>
                </a:solidFill>
                <a:latin typeface="Arimo"/>
                <a:ea typeface="Arimo"/>
                <a:cs typeface="Arimo"/>
                <a:sym typeface="Arimo"/>
              </a:rPr>
              <a:t>0 is already the</a:t>
            </a:r>
            <a:r>
              <a:rPr lang="en-US" sz="1800" b="1" dirty="0">
                <a:solidFill>
                  <a:schemeClr val="lt1"/>
                </a:solidFill>
                <a:latin typeface="Arimo"/>
                <a:ea typeface="Arimo"/>
                <a:cs typeface="Arimo"/>
                <a:sym typeface="Arimo"/>
              </a:rPr>
              <a:t>re </a:t>
            </a:r>
            <a:r>
              <a:rPr lang="en-US" sz="1800" b="1" i="0" u="none" strike="noStrike" cap="none" dirty="0">
                <a:solidFill>
                  <a:schemeClr val="lt1"/>
                </a:solidFill>
                <a:latin typeface="Arimo"/>
                <a:ea typeface="Arimo"/>
                <a:cs typeface="Arimo"/>
                <a:sym typeface="Arimo"/>
              </a:rPr>
              <a:t> so —&gt; 0 Page fault.</a:t>
            </a:r>
            <a:br>
              <a:rPr lang="en-US" sz="1800" b="1" i="0" u="none" strike="noStrike" cap="none" dirty="0">
                <a:solidFill>
                  <a:schemeClr val="lt1"/>
                </a:solidFill>
                <a:latin typeface="Arimo"/>
                <a:ea typeface="Arimo"/>
                <a:cs typeface="Arimo"/>
                <a:sym typeface="Arimo"/>
              </a:rPr>
            </a:br>
            <a:r>
              <a:rPr lang="en-US" sz="1800" b="1" i="0" u="none" strike="noStrike" cap="none" dirty="0">
                <a:solidFill>
                  <a:schemeClr val="lt1"/>
                </a:solidFill>
                <a:latin typeface="Arimo"/>
                <a:ea typeface="Arimo"/>
                <a:cs typeface="Arimo"/>
                <a:sym typeface="Arimo"/>
              </a:rPr>
              <a:t>when 3 came it will take the place of 7 because it is least recently used —&gt;1 Page fault</a:t>
            </a:r>
          </a:p>
          <a:p>
            <a:pPr marL="914400" marR="0" lvl="0" indent="0" algn="l" rtl="0">
              <a:lnSpc>
                <a:spcPct val="100000"/>
              </a:lnSpc>
              <a:spcBef>
                <a:spcPts val="0"/>
              </a:spcBef>
              <a:spcAft>
                <a:spcPts val="0"/>
              </a:spcAft>
              <a:buNone/>
            </a:pPr>
            <a:endParaRPr lang="en-US" sz="1800" b="1" dirty="0">
              <a:solidFill>
                <a:schemeClr val="lt1"/>
              </a:solidFill>
              <a:latin typeface="Arimo"/>
              <a:ea typeface="Arimo"/>
              <a:cs typeface="Arimo"/>
              <a:sym typeface="Arimo"/>
            </a:endParaRPr>
          </a:p>
          <a:p>
            <a:pPr marL="457200" marR="0" lvl="0" indent="-342900" algn="l" rtl="0">
              <a:lnSpc>
                <a:spcPct val="100000"/>
              </a:lnSpc>
              <a:spcBef>
                <a:spcPts val="0"/>
              </a:spcBef>
              <a:spcAft>
                <a:spcPts val="0"/>
              </a:spcAft>
              <a:buClr>
                <a:schemeClr val="lt1"/>
              </a:buClr>
              <a:buSzPts val="1800"/>
              <a:buFont typeface="Arimo"/>
              <a:buChar char="●"/>
            </a:pPr>
            <a:r>
              <a:rPr lang="en-US" sz="1800" b="1" i="0" u="none" strike="noStrike" cap="none" dirty="0">
                <a:solidFill>
                  <a:schemeClr val="lt1"/>
                </a:solidFill>
                <a:latin typeface="Arimo"/>
                <a:ea typeface="Arimo"/>
                <a:cs typeface="Arimo"/>
                <a:sym typeface="Arimo"/>
              </a:rPr>
              <a:t>0 is already in memory so —&gt; 0 Page fault.</a:t>
            </a:r>
            <a:endParaRPr sz="1800" b="1" i="0" u="none" strike="noStrike" cap="none" dirty="0">
              <a:solidFill>
                <a:schemeClr val="lt1"/>
              </a:solidFill>
              <a:latin typeface="Arimo"/>
              <a:ea typeface="Arimo"/>
              <a:cs typeface="Arimo"/>
              <a:sym typeface="Arimo"/>
            </a:endParaRPr>
          </a:p>
          <a:p>
            <a:pPr marL="914400" marR="0" lvl="0" indent="0" algn="l" rtl="0">
              <a:lnSpc>
                <a:spcPct val="100000"/>
              </a:lnSpc>
              <a:spcBef>
                <a:spcPts val="0"/>
              </a:spcBef>
              <a:spcAft>
                <a:spcPts val="0"/>
              </a:spcAft>
              <a:buNone/>
            </a:pPr>
            <a:endParaRPr b="1" dirty="0">
              <a:solidFill>
                <a:schemeClr val="lt1"/>
              </a:solidFill>
              <a:latin typeface="Arimo"/>
              <a:ea typeface="Arimo"/>
              <a:cs typeface="Arimo"/>
              <a:sym typeface="Arimo"/>
            </a:endParaRPr>
          </a:p>
          <a:p>
            <a:pPr marL="914400" marR="0" lvl="0" indent="0" algn="l" rtl="0">
              <a:lnSpc>
                <a:spcPct val="100000"/>
              </a:lnSpc>
              <a:spcBef>
                <a:spcPts val="0"/>
              </a:spcBef>
              <a:spcAft>
                <a:spcPts val="0"/>
              </a:spcAft>
              <a:buNone/>
            </a:pPr>
            <a:endParaRPr sz="1400" b="0" i="0" u="none" strike="noStrike" cap="none" dirty="0">
              <a:solidFill>
                <a:schemeClr val="lt1"/>
              </a:solidFill>
              <a:latin typeface="Arimo"/>
              <a:ea typeface="Arimo"/>
              <a:cs typeface="Arimo"/>
              <a:sym typeface="Arimo"/>
            </a:endParaRPr>
          </a:p>
        </p:txBody>
      </p:sp>
      <p:sp>
        <p:nvSpPr>
          <p:cNvPr id="493" name="Google Shape;493;p27"/>
          <p:cNvSpPr txBox="1"/>
          <p:nvPr/>
        </p:nvSpPr>
        <p:spPr>
          <a:xfrm>
            <a:off x="6138050" y="1034725"/>
            <a:ext cx="40200" cy="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a:ea typeface="Nunito"/>
              <a:cs typeface="Nunito"/>
              <a:sym typeface="Nunito"/>
            </a:endParaRPr>
          </a:p>
        </p:txBody>
      </p:sp>
      <p:pic>
        <p:nvPicPr>
          <p:cNvPr id="494" name="Google Shape;494;p27"/>
          <p:cNvPicPr preferRelativeResize="0"/>
          <p:nvPr/>
        </p:nvPicPr>
        <p:blipFill>
          <a:blip r:embed="rId5">
            <a:alphaModFix/>
          </a:blip>
          <a:stretch>
            <a:fillRect/>
          </a:stretch>
        </p:blipFill>
        <p:spPr>
          <a:xfrm>
            <a:off x="5831325" y="924225"/>
            <a:ext cx="3105800" cy="1878425"/>
          </a:xfrm>
          <a:prstGeom prst="rect">
            <a:avLst/>
          </a:prstGeom>
          <a:noFill/>
          <a:ln>
            <a:noFill/>
          </a:ln>
        </p:spPr>
      </p:pic>
      <p:pic>
        <p:nvPicPr>
          <p:cNvPr id="2" name="Recorded Sound">
            <a:hlinkClick r:id="" action="ppaction://media"/>
            <a:extLst>
              <a:ext uri="{FF2B5EF4-FFF2-40B4-BE49-F238E27FC236}">
                <a16:creationId xmlns:a16="http://schemas.microsoft.com/office/drawing/2014/main" id="{FDF3A0D5-EFE5-4518-81FB-473C41A31E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 y="7145"/>
            <a:ext cx="457200" cy="45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b4f37c9729_7_1"/>
          <p:cNvSpPr txBox="1"/>
          <p:nvPr/>
        </p:nvSpPr>
        <p:spPr>
          <a:xfrm>
            <a:off x="212250" y="1607400"/>
            <a:ext cx="4274025" cy="3078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Arimo"/>
              <a:buChar char="●"/>
            </a:pPr>
            <a:r>
              <a:rPr lang="en-US" sz="1800" b="1" dirty="0">
                <a:solidFill>
                  <a:schemeClr val="lt1"/>
                </a:solidFill>
                <a:latin typeface="Arimo"/>
                <a:ea typeface="Arimo"/>
                <a:cs typeface="Arimo"/>
                <a:sym typeface="Arimo"/>
              </a:rPr>
              <a:t>4 will takes place of 1 —&gt; 1 Page Fault</a:t>
            </a:r>
            <a:endParaRPr sz="1800" b="1" dirty="0">
              <a:solidFill>
                <a:schemeClr val="lt1"/>
              </a:solidFill>
              <a:latin typeface="Arimo"/>
              <a:ea typeface="Arimo"/>
              <a:cs typeface="Arimo"/>
              <a:sym typeface="Arimo"/>
            </a:endParaRPr>
          </a:p>
          <a:p>
            <a:pPr marL="914400" lvl="0" indent="0" algn="l" rtl="0">
              <a:spcBef>
                <a:spcPts val="0"/>
              </a:spcBef>
              <a:spcAft>
                <a:spcPts val="0"/>
              </a:spcAft>
              <a:buNone/>
            </a:pPr>
            <a:endParaRPr sz="1800" b="1" dirty="0">
              <a:solidFill>
                <a:schemeClr val="lt1"/>
              </a:solidFill>
              <a:latin typeface="Arimo"/>
              <a:ea typeface="Arimo"/>
              <a:cs typeface="Arimo"/>
              <a:sym typeface="Arimo"/>
            </a:endParaRPr>
          </a:p>
          <a:p>
            <a:pPr marL="457200" lvl="0" indent="-342900" algn="l" rtl="0">
              <a:spcBef>
                <a:spcPts val="0"/>
              </a:spcBef>
              <a:spcAft>
                <a:spcPts val="0"/>
              </a:spcAft>
              <a:buClr>
                <a:schemeClr val="lt1"/>
              </a:buClr>
              <a:buSzPts val="1800"/>
              <a:buFont typeface="Arimo"/>
              <a:buChar char="●"/>
            </a:pPr>
            <a:r>
              <a:rPr lang="en-US" sz="1800" b="1" dirty="0">
                <a:solidFill>
                  <a:schemeClr val="lt1"/>
                </a:solidFill>
                <a:latin typeface="Arimo"/>
                <a:ea typeface="Arimo"/>
                <a:cs typeface="Arimo"/>
                <a:sym typeface="Arimo"/>
              </a:rPr>
              <a:t>Now for the further page reference string —&gt; 0 Page fault because they are already available in the memory.</a:t>
            </a:r>
            <a:endParaRPr sz="1800" b="1" dirty="0">
              <a:solidFill>
                <a:schemeClr val="lt1"/>
              </a:solidFill>
              <a:latin typeface="Arimo"/>
              <a:ea typeface="Arimo"/>
              <a:cs typeface="Arimo"/>
              <a:sym typeface="Arimo"/>
            </a:endParaRPr>
          </a:p>
        </p:txBody>
      </p:sp>
      <p:sp>
        <p:nvSpPr>
          <p:cNvPr id="500" name="Google Shape;500;gb4f37c9729_7_1"/>
          <p:cNvSpPr txBox="1">
            <a:spLocks noGrp="1"/>
          </p:cNvSpPr>
          <p:nvPr>
            <p:ph type="title"/>
          </p:nvPr>
        </p:nvSpPr>
        <p:spPr>
          <a:xfrm>
            <a:off x="528530" y="457200"/>
            <a:ext cx="8358300" cy="9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chemeClr val="lt1"/>
                </a:solidFill>
              </a:rPr>
              <a:t>Working process of Optimal Page Replacement</a:t>
            </a:r>
            <a:endParaRPr dirty="0">
              <a:solidFill>
                <a:schemeClr val="lt1"/>
              </a:solidFill>
            </a:endParaRPr>
          </a:p>
        </p:txBody>
      </p:sp>
      <p:pic>
        <p:nvPicPr>
          <p:cNvPr id="2" name="Recorded Sound">
            <a:hlinkClick r:id="" action="ppaction://media"/>
            <a:extLst>
              <a:ext uri="{FF2B5EF4-FFF2-40B4-BE49-F238E27FC236}">
                <a16:creationId xmlns:a16="http://schemas.microsoft.com/office/drawing/2014/main" id="{73961776-5E61-44B5-9C52-C6E9B7BDE2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49" y="0"/>
            <a:ext cx="504303" cy="504303"/>
          </a:xfrm>
          <a:prstGeom prst="rect">
            <a:avLst/>
          </a:prstGeom>
        </p:spPr>
      </p:pic>
      <p:pic>
        <p:nvPicPr>
          <p:cNvPr id="4" name="Picture 3" descr="Calendar&#10;&#10;Description automatically generated">
            <a:extLst>
              <a:ext uri="{FF2B5EF4-FFF2-40B4-BE49-F238E27FC236}">
                <a16:creationId xmlns:a16="http://schemas.microsoft.com/office/drawing/2014/main" id="{2F4A1BA5-DBBF-4B72-82CF-5AF5870B60B6}"/>
              </a:ext>
            </a:extLst>
          </p:cNvPr>
          <p:cNvPicPr>
            <a:picLocks noChangeAspect="1"/>
          </p:cNvPicPr>
          <p:nvPr/>
        </p:nvPicPr>
        <p:blipFill rotWithShape="1">
          <a:blip r:embed="rId6"/>
          <a:srcRect l="11930" t="3593" r="-149" b="2777"/>
          <a:stretch/>
        </p:blipFill>
        <p:spPr>
          <a:xfrm>
            <a:off x="5074126" y="1747120"/>
            <a:ext cx="3914776" cy="12961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b4f37c9729_3_0"/>
          <p:cNvSpPr txBox="1">
            <a:spLocks noGrp="1"/>
          </p:cNvSpPr>
          <p:nvPr>
            <p:ph type="title"/>
          </p:nvPr>
        </p:nvSpPr>
        <p:spPr>
          <a:xfrm>
            <a:off x="1933450" y="136325"/>
            <a:ext cx="5292300" cy="9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 </a:t>
            </a:r>
            <a:r>
              <a:rPr lang="en-US" sz="2900">
                <a:solidFill>
                  <a:srgbClr val="FFFFFF"/>
                </a:solidFill>
              </a:rPr>
              <a:t>   Real and Virtual Memory</a:t>
            </a:r>
            <a:r>
              <a:rPr lang="en-US">
                <a:solidFill>
                  <a:srgbClr val="FFFFFF"/>
                </a:solidFill>
              </a:rPr>
              <a:t>   </a:t>
            </a:r>
            <a:endParaRPr>
              <a:solidFill>
                <a:srgbClr val="FFFFFF"/>
              </a:solidFill>
            </a:endParaRPr>
          </a:p>
        </p:txBody>
      </p:sp>
      <p:pic>
        <p:nvPicPr>
          <p:cNvPr id="506" name="Google Shape;506;gb4f37c9729_3_0"/>
          <p:cNvPicPr preferRelativeResize="0"/>
          <p:nvPr/>
        </p:nvPicPr>
        <p:blipFill>
          <a:blip r:embed="rId5">
            <a:alphaModFix/>
          </a:blip>
          <a:stretch>
            <a:fillRect/>
          </a:stretch>
        </p:blipFill>
        <p:spPr>
          <a:xfrm>
            <a:off x="1531631" y="910640"/>
            <a:ext cx="6110225" cy="3973175"/>
          </a:xfrm>
          <a:prstGeom prst="rect">
            <a:avLst/>
          </a:prstGeom>
          <a:noFill/>
          <a:ln>
            <a:noFill/>
          </a:ln>
        </p:spPr>
      </p:pic>
      <p:pic>
        <p:nvPicPr>
          <p:cNvPr id="2" name="Recorded Sound">
            <a:hlinkClick r:id="" action="ppaction://media"/>
            <a:extLst>
              <a:ext uri="{FF2B5EF4-FFF2-40B4-BE49-F238E27FC236}">
                <a16:creationId xmlns:a16="http://schemas.microsoft.com/office/drawing/2014/main" id="{47707138-EE80-44C5-B1C1-457F89F05240}"/>
              </a:ext>
            </a:extLst>
          </p:cNvPr>
          <p:cNvPicPr>
            <a:picLocks noChangeAspect="1"/>
          </p:cNvPicPr>
          <p:nvPr>
            <a:audioFile r:link="rId1"/>
            <p:extLst>
              <p:ext uri="{DAA4B4D4-6D71-4841-9C94-3DE7FCFB9230}">
                <p14:media xmlns:p14="http://schemas.microsoft.com/office/powerpoint/2010/main" r:embed="rId2">
                  <p14:trim st="9315"/>
                </p14:media>
              </p:ext>
            </p:extLst>
          </p:nvPr>
        </p:nvPicPr>
        <p:blipFill>
          <a:blip r:embed="rId6"/>
          <a:stretch>
            <a:fillRect/>
          </a:stretch>
        </p:blipFill>
        <p:spPr>
          <a:xfrm>
            <a:off x="0" y="10025"/>
            <a:ext cx="504325" cy="504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9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animEffect transition="in" filter="fade">
                                      <p:cBhvr>
                                        <p:cTn id="11" dur="5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
          <p:cNvSpPr txBox="1">
            <a:spLocks noGrp="1"/>
          </p:cNvSpPr>
          <p:nvPr>
            <p:ph type="title"/>
          </p:nvPr>
        </p:nvSpPr>
        <p:spPr>
          <a:xfrm>
            <a:off x="59737" y="80279"/>
            <a:ext cx="6366900" cy="1863300"/>
          </a:xfrm>
          <a:prstGeom prst="rect">
            <a:avLst/>
          </a:prstGeom>
          <a:noFill/>
          <a:ln>
            <a:noFill/>
          </a:ln>
        </p:spPr>
        <p:txBody>
          <a:bodyPr spcFirstLastPara="1" wrap="square" lIns="91425" tIns="91425" rIns="91425" bIns="91425" anchor="ctr" anchorCtr="0">
            <a:normAutofit/>
          </a:bodyPr>
          <a:lstStyle/>
          <a:p>
            <a:pPr marL="0" lvl="0" indent="0" algn="ctr" rtl="0">
              <a:lnSpc>
                <a:spcPct val="90000"/>
              </a:lnSpc>
              <a:spcBef>
                <a:spcPts val="0"/>
              </a:spcBef>
              <a:spcAft>
                <a:spcPts val="0"/>
              </a:spcAft>
              <a:buSzPts val="8000"/>
              <a:buNone/>
            </a:pPr>
            <a:r>
              <a:rPr lang="en-US" sz="4000">
                <a:latin typeface="Merriweather"/>
                <a:ea typeface="Merriweather"/>
                <a:cs typeface="Merriweather"/>
                <a:sym typeface="Merriweather"/>
              </a:rPr>
              <a:t>INTRODUCTION</a:t>
            </a:r>
            <a:endParaRPr>
              <a:latin typeface="Merriweather"/>
              <a:ea typeface="Merriweather"/>
              <a:cs typeface="Merriweather"/>
              <a:sym typeface="Merriweather"/>
            </a:endParaRPr>
          </a:p>
        </p:txBody>
      </p:sp>
      <p:sp>
        <p:nvSpPr>
          <p:cNvPr id="295" name="Google Shape;295;p3"/>
          <p:cNvSpPr txBox="1">
            <a:spLocks noGrp="1"/>
          </p:cNvSpPr>
          <p:nvPr>
            <p:ph type="body" idx="1"/>
          </p:nvPr>
        </p:nvSpPr>
        <p:spPr>
          <a:xfrm>
            <a:off x="59737" y="1722601"/>
            <a:ext cx="6366900" cy="1111200"/>
          </a:xfrm>
          <a:prstGeom prst="rect">
            <a:avLst/>
          </a:prstGeom>
          <a:noFill/>
          <a:ln>
            <a:noFill/>
          </a:ln>
        </p:spPr>
        <p:txBody>
          <a:bodyPr spcFirstLastPara="1" wrap="square" lIns="91425" tIns="91425" rIns="91425" bIns="91425" anchor="t" anchorCtr="0">
            <a:noAutofit/>
          </a:bodyPr>
          <a:lstStyle/>
          <a:p>
            <a:pPr marL="146050" lvl="0" indent="0" algn="ctr" rtl="0">
              <a:lnSpc>
                <a:spcPct val="115000"/>
              </a:lnSpc>
              <a:spcBef>
                <a:spcPts val="0"/>
              </a:spcBef>
              <a:spcAft>
                <a:spcPts val="600"/>
              </a:spcAft>
              <a:buSzPts val="1300"/>
              <a:buNone/>
            </a:pPr>
            <a:r>
              <a:rPr lang="en-US" sz="2200" b="1"/>
              <a:t>Virtual memory is a memory management technique which uses a section of the hard disk giving the illusion of having much more memory than the physical memory installed on the system.</a:t>
            </a:r>
            <a:endParaRPr sz="1500" b="1"/>
          </a:p>
        </p:txBody>
      </p:sp>
      <p:pic>
        <p:nvPicPr>
          <p:cNvPr id="296" name="Google Shape;296;p3" descr="Chart&#10;&#10;Description automatically generated"/>
          <p:cNvPicPr preferRelativeResize="0"/>
          <p:nvPr/>
        </p:nvPicPr>
        <p:blipFill rotWithShape="1">
          <a:blip r:embed="rId5">
            <a:alphaModFix/>
          </a:blip>
          <a:srcRect/>
          <a:stretch/>
        </p:blipFill>
        <p:spPr>
          <a:xfrm>
            <a:off x="6426637" y="192882"/>
            <a:ext cx="2431500" cy="3843338"/>
          </a:xfrm>
          <a:prstGeom prst="rect">
            <a:avLst/>
          </a:prstGeom>
          <a:noFill/>
          <a:ln>
            <a:noFill/>
          </a:ln>
        </p:spPr>
      </p:pic>
      <p:pic>
        <p:nvPicPr>
          <p:cNvPr id="2" name="Recorded Sound">
            <a:hlinkClick r:id="" action="ppaction://media"/>
            <a:extLst>
              <a:ext uri="{FF2B5EF4-FFF2-40B4-BE49-F238E27FC236}">
                <a16:creationId xmlns:a16="http://schemas.microsoft.com/office/drawing/2014/main" id="{5095BA7B-2F99-4A55-B804-D4BC77FC4B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8"/>
          <p:cNvSpPr txBox="1">
            <a:spLocks noGrp="1"/>
          </p:cNvSpPr>
          <p:nvPr>
            <p:ph type="title"/>
          </p:nvPr>
        </p:nvSpPr>
        <p:spPr>
          <a:xfrm>
            <a:off x="1013248" y="297450"/>
            <a:ext cx="7123813" cy="123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solidFill>
                  <a:schemeClr val="lt1"/>
                </a:solidFill>
              </a:rPr>
              <a:t>Difference between Virtual Memory and Physical Memory</a:t>
            </a:r>
            <a:endParaRPr dirty="0"/>
          </a:p>
        </p:txBody>
      </p:sp>
      <p:sp>
        <p:nvSpPr>
          <p:cNvPr id="512" name="Google Shape;512;p28"/>
          <p:cNvSpPr txBox="1">
            <a:spLocks noGrp="1"/>
          </p:cNvSpPr>
          <p:nvPr>
            <p:ph type="body" idx="1"/>
          </p:nvPr>
        </p:nvSpPr>
        <p:spPr>
          <a:xfrm>
            <a:off x="42680" y="1459843"/>
            <a:ext cx="6814840" cy="3290236"/>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lt1"/>
              </a:buClr>
              <a:buSzPts val="1700"/>
              <a:buChar char="●"/>
            </a:pPr>
            <a:r>
              <a:rPr lang="en-US" sz="1700" b="1">
                <a:solidFill>
                  <a:schemeClr val="lt1"/>
                </a:solidFill>
              </a:rPr>
              <a:t>Working speed: RAM is faster than hard disk.</a:t>
            </a:r>
            <a:endParaRPr sz="1700" b="1">
              <a:solidFill>
                <a:schemeClr val="lt1"/>
              </a:solidFill>
            </a:endParaRPr>
          </a:p>
          <a:p>
            <a:pPr marL="457200" lvl="0" indent="0" algn="l" rtl="0">
              <a:lnSpc>
                <a:spcPct val="115000"/>
              </a:lnSpc>
              <a:spcBef>
                <a:spcPts val="0"/>
              </a:spcBef>
              <a:spcAft>
                <a:spcPts val="0"/>
              </a:spcAft>
              <a:buNone/>
            </a:pPr>
            <a:endParaRPr sz="1700" b="1">
              <a:solidFill>
                <a:schemeClr val="lt1"/>
              </a:solidFill>
            </a:endParaRPr>
          </a:p>
          <a:p>
            <a:pPr marL="457200" lvl="0" indent="-336550" algn="l" rtl="0">
              <a:lnSpc>
                <a:spcPct val="115000"/>
              </a:lnSpc>
              <a:spcBef>
                <a:spcPts val="0"/>
              </a:spcBef>
              <a:spcAft>
                <a:spcPts val="0"/>
              </a:spcAft>
              <a:buClr>
                <a:schemeClr val="lt1"/>
              </a:buClr>
              <a:buSzPts val="1700"/>
              <a:buChar char="●"/>
            </a:pPr>
            <a:r>
              <a:rPr lang="en-US" sz="1700" b="1">
                <a:solidFill>
                  <a:schemeClr val="lt1"/>
                </a:solidFill>
              </a:rPr>
              <a:t>Storage priority: Computer uses RAM as primary storage when memory is needed, and virtual memory as secondary storage.</a:t>
            </a:r>
            <a:endParaRPr sz="1700" b="1">
              <a:solidFill>
                <a:schemeClr val="lt1"/>
              </a:solidFill>
            </a:endParaRPr>
          </a:p>
          <a:p>
            <a:pPr marL="457200" lvl="0" indent="0" algn="l" rtl="0">
              <a:lnSpc>
                <a:spcPct val="115000"/>
              </a:lnSpc>
              <a:spcBef>
                <a:spcPts val="0"/>
              </a:spcBef>
              <a:spcAft>
                <a:spcPts val="0"/>
              </a:spcAft>
              <a:buNone/>
            </a:pPr>
            <a:endParaRPr sz="1700" b="1">
              <a:solidFill>
                <a:schemeClr val="lt1"/>
              </a:solidFill>
            </a:endParaRPr>
          </a:p>
          <a:p>
            <a:pPr marL="457200" lvl="0" indent="-336550" algn="l" rtl="0">
              <a:lnSpc>
                <a:spcPct val="115000"/>
              </a:lnSpc>
              <a:spcBef>
                <a:spcPts val="0"/>
              </a:spcBef>
              <a:spcAft>
                <a:spcPts val="0"/>
              </a:spcAft>
              <a:buClr>
                <a:schemeClr val="lt1"/>
              </a:buClr>
              <a:buSzPts val="1700"/>
              <a:buChar char="●"/>
            </a:pPr>
            <a:r>
              <a:rPr lang="en-US" sz="1700" b="1">
                <a:solidFill>
                  <a:schemeClr val="lt1"/>
                </a:solidFill>
              </a:rPr>
              <a:t>Performance of programs: Reduced when they are in virtual memory.</a:t>
            </a:r>
            <a:endParaRPr sz="1700" b="1">
              <a:solidFill>
                <a:schemeClr val="lt1"/>
              </a:solidFill>
            </a:endParaRPr>
          </a:p>
          <a:p>
            <a:pPr marL="457200" lvl="0" indent="0" algn="l" rtl="0">
              <a:lnSpc>
                <a:spcPct val="115000"/>
              </a:lnSpc>
              <a:spcBef>
                <a:spcPts val="0"/>
              </a:spcBef>
              <a:spcAft>
                <a:spcPts val="0"/>
              </a:spcAft>
              <a:buNone/>
            </a:pPr>
            <a:endParaRPr sz="1700" b="1">
              <a:solidFill>
                <a:schemeClr val="lt1"/>
              </a:solidFill>
            </a:endParaRPr>
          </a:p>
          <a:p>
            <a:pPr marL="457200" lvl="0" indent="-336550" algn="l" rtl="0">
              <a:lnSpc>
                <a:spcPct val="115000"/>
              </a:lnSpc>
              <a:spcBef>
                <a:spcPts val="0"/>
              </a:spcBef>
              <a:spcAft>
                <a:spcPts val="0"/>
              </a:spcAft>
              <a:buClr>
                <a:schemeClr val="lt1"/>
              </a:buClr>
              <a:buSzPts val="1700"/>
              <a:buChar char="●"/>
            </a:pPr>
            <a:r>
              <a:rPr lang="en-US" sz="1700" b="1">
                <a:solidFill>
                  <a:schemeClr val="lt1"/>
                </a:solidFill>
              </a:rPr>
              <a:t>Physicality: Physical memory is the memory installed on the motherboard, and virtual memory is a portion of hard disk.</a:t>
            </a:r>
            <a:endParaRPr sz="1700" b="1">
              <a:solidFill>
                <a:schemeClr val="lt1"/>
              </a:solidFill>
            </a:endParaRPr>
          </a:p>
        </p:txBody>
      </p:sp>
      <p:pic>
        <p:nvPicPr>
          <p:cNvPr id="513" name="Google Shape;513;p28"/>
          <p:cNvPicPr preferRelativeResize="0"/>
          <p:nvPr/>
        </p:nvPicPr>
        <p:blipFill rotWithShape="1">
          <a:blip r:embed="rId5">
            <a:alphaModFix/>
          </a:blip>
          <a:srcRect r="8231" b="8231"/>
          <a:stretch/>
        </p:blipFill>
        <p:spPr>
          <a:xfrm>
            <a:off x="6965350" y="1535325"/>
            <a:ext cx="2015675" cy="2391650"/>
          </a:xfrm>
          <a:prstGeom prst="rect">
            <a:avLst/>
          </a:prstGeom>
          <a:noFill/>
          <a:ln>
            <a:noFill/>
          </a:ln>
        </p:spPr>
      </p:pic>
      <p:pic>
        <p:nvPicPr>
          <p:cNvPr id="4" name="Recorded Sound">
            <a:hlinkClick r:id="" action="ppaction://media"/>
            <a:extLst>
              <a:ext uri="{FF2B5EF4-FFF2-40B4-BE49-F238E27FC236}">
                <a16:creationId xmlns:a16="http://schemas.microsoft.com/office/drawing/2014/main" id="{0486EC92-02BF-4A30-A7AE-97E93364A5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80" y="88621"/>
            <a:ext cx="485958" cy="4859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9"/>
          <p:cNvSpPr txBox="1"/>
          <p:nvPr/>
        </p:nvSpPr>
        <p:spPr>
          <a:xfrm>
            <a:off x="925033" y="338719"/>
            <a:ext cx="7442789" cy="61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i="0" u="none" strike="noStrike" cap="none">
                <a:solidFill>
                  <a:schemeClr val="lt1"/>
                </a:solidFill>
                <a:latin typeface="Maven Pro"/>
                <a:ea typeface="Maven Pro"/>
                <a:cs typeface="Maven Pro"/>
                <a:sym typeface="Maven Pro"/>
              </a:rPr>
              <a:t>Modularity of Virtual Memory &amp; Main Memory</a:t>
            </a:r>
            <a:endParaRPr sz="2800">
              <a:latin typeface="Maven Pro"/>
              <a:ea typeface="Maven Pro"/>
              <a:cs typeface="Maven Pro"/>
              <a:sym typeface="Maven Pro"/>
            </a:endParaRPr>
          </a:p>
        </p:txBody>
      </p:sp>
      <p:sp>
        <p:nvSpPr>
          <p:cNvPr id="519" name="Google Shape;519;p29"/>
          <p:cNvSpPr/>
          <p:nvPr/>
        </p:nvSpPr>
        <p:spPr>
          <a:xfrm>
            <a:off x="516275" y="1461125"/>
            <a:ext cx="6149100" cy="1618500"/>
          </a:xfrm>
          <a:prstGeom prst="rect">
            <a:avLst/>
          </a:prstGeom>
          <a:noFill/>
          <a:ln>
            <a:noFill/>
          </a:ln>
        </p:spPr>
        <p:txBody>
          <a:bodyPr spcFirstLastPara="1" wrap="square" lIns="91425" tIns="45700" rIns="91425" bIns="45700" anchor="t" anchorCtr="0">
            <a:spAutoFit/>
          </a:bodyPr>
          <a:lstStyle/>
          <a:p>
            <a:pPr marL="457200" marR="0" lvl="0" indent="-349250" algn="l" rtl="0">
              <a:lnSpc>
                <a:spcPct val="100000"/>
              </a:lnSpc>
              <a:spcBef>
                <a:spcPts val="0"/>
              </a:spcBef>
              <a:spcAft>
                <a:spcPts val="0"/>
              </a:spcAft>
              <a:buClr>
                <a:schemeClr val="lt1"/>
              </a:buClr>
              <a:buSzPts val="1900"/>
              <a:buFont typeface="Nunito"/>
              <a:buChar char="●"/>
            </a:pPr>
            <a:r>
              <a:rPr lang="en-US" sz="1900" b="1" dirty="0">
                <a:solidFill>
                  <a:schemeClr val="lt1"/>
                </a:solidFill>
                <a:latin typeface="Nunito"/>
                <a:ea typeface="Nunito"/>
                <a:cs typeface="Nunito"/>
                <a:sym typeface="Nunito"/>
              </a:rPr>
              <a:t>Adding RAM: Setting up more </a:t>
            </a:r>
            <a:endParaRPr sz="1900" b="1" dirty="0">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r>
              <a:rPr lang="en-US" sz="1900" b="1" dirty="0">
                <a:solidFill>
                  <a:schemeClr val="lt1"/>
                </a:solidFill>
                <a:latin typeface="Nunito"/>
                <a:ea typeface="Nunito"/>
                <a:cs typeface="Nunito"/>
                <a:sym typeface="Nunito"/>
              </a:rPr>
              <a:t>       RAM modules to reduce </a:t>
            </a:r>
            <a:endParaRPr sz="1900" b="1" dirty="0">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r>
              <a:rPr lang="en-US" sz="1900" b="1" dirty="0">
                <a:solidFill>
                  <a:schemeClr val="lt1"/>
                </a:solidFill>
                <a:latin typeface="Nunito"/>
                <a:ea typeface="Nunito"/>
                <a:cs typeface="Nunito"/>
                <a:sym typeface="Nunito"/>
              </a:rPr>
              <a:t>       memory swaps.</a:t>
            </a:r>
            <a:endParaRPr sz="1900" b="1" dirty="0">
              <a:solidFill>
                <a:schemeClr val="lt1"/>
              </a:solidFill>
              <a:latin typeface="Nunito"/>
              <a:ea typeface="Nunito"/>
              <a:cs typeface="Nunito"/>
              <a:sym typeface="Nunito"/>
            </a:endParaRPr>
          </a:p>
          <a:p>
            <a:pPr marL="914400" marR="0" lvl="0" indent="0" algn="l" rtl="0">
              <a:lnSpc>
                <a:spcPct val="100000"/>
              </a:lnSpc>
              <a:spcBef>
                <a:spcPts val="0"/>
              </a:spcBef>
              <a:spcAft>
                <a:spcPts val="0"/>
              </a:spcAft>
              <a:buNone/>
            </a:pPr>
            <a:endParaRPr sz="1900" b="1" dirty="0">
              <a:solidFill>
                <a:schemeClr val="lt1"/>
              </a:solidFill>
              <a:latin typeface="Nunito"/>
              <a:ea typeface="Nunito"/>
              <a:cs typeface="Nunito"/>
              <a:sym typeface="Nunito"/>
            </a:endParaRPr>
          </a:p>
          <a:p>
            <a:pPr marL="457200" marR="0" lvl="0" indent="-349250" algn="l" rtl="0">
              <a:lnSpc>
                <a:spcPct val="100000"/>
              </a:lnSpc>
              <a:spcBef>
                <a:spcPts val="0"/>
              </a:spcBef>
              <a:spcAft>
                <a:spcPts val="0"/>
              </a:spcAft>
              <a:buClr>
                <a:schemeClr val="lt1"/>
              </a:buClr>
              <a:buSzPts val="1900"/>
              <a:buFont typeface="Nunito"/>
              <a:buChar char="●"/>
            </a:pPr>
            <a:r>
              <a:rPr lang="en-US" sz="1900" b="1" dirty="0">
                <a:solidFill>
                  <a:schemeClr val="lt1"/>
                </a:solidFill>
                <a:latin typeface="Nunito"/>
                <a:ea typeface="Nunito"/>
                <a:cs typeface="Nunito"/>
                <a:sym typeface="Nunito"/>
              </a:rPr>
              <a:t>Properties of RAM: Faster than hard disk</a:t>
            </a:r>
            <a:endParaRPr sz="1900" b="1" dirty="0">
              <a:solidFill>
                <a:schemeClr val="lt1"/>
              </a:solidFill>
              <a:latin typeface="Nunito"/>
              <a:ea typeface="Nunito"/>
              <a:cs typeface="Nunito"/>
              <a:sym typeface="Nunito"/>
            </a:endParaRPr>
          </a:p>
          <a:p>
            <a:pPr marL="914400" marR="0" lvl="0" indent="0" algn="l" rtl="0">
              <a:lnSpc>
                <a:spcPct val="100000"/>
              </a:lnSpc>
              <a:spcBef>
                <a:spcPts val="0"/>
              </a:spcBef>
              <a:spcAft>
                <a:spcPts val="0"/>
              </a:spcAft>
              <a:buNone/>
            </a:pPr>
            <a:endParaRPr sz="1900" b="1" dirty="0">
              <a:solidFill>
                <a:schemeClr val="lt1"/>
              </a:solidFill>
              <a:latin typeface="Nunito"/>
              <a:ea typeface="Nunito"/>
              <a:cs typeface="Nunito"/>
              <a:sym typeface="Nunito"/>
            </a:endParaRPr>
          </a:p>
          <a:p>
            <a:pPr marL="457200" marR="0" lvl="0" indent="-349250" algn="l" rtl="0">
              <a:lnSpc>
                <a:spcPct val="100000"/>
              </a:lnSpc>
              <a:spcBef>
                <a:spcPts val="0"/>
              </a:spcBef>
              <a:spcAft>
                <a:spcPts val="0"/>
              </a:spcAft>
              <a:buClr>
                <a:schemeClr val="lt1"/>
              </a:buClr>
              <a:buSzPts val="1900"/>
              <a:buFont typeface="Nunito"/>
              <a:buChar char="●"/>
            </a:pPr>
            <a:r>
              <a:rPr lang="en-US" sz="1900" b="1" dirty="0">
                <a:solidFill>
                  <a:schemeClr val="lt1"/>
                </a:solidFill>
                <a:latin typeface="Nunito"/>
                <a:ea typeface="Nunito"/>
                <a:cs typeface="Nunito"/>
                <a:sym typeface="Nunito"/>
              </a:rPr>
              <a:t>Limitation: RAM is volatile </a:t>
            </a:r>
            <a:endParaRPr sz="1900" b="1" dirty="0">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r>
              <a:rPr lang="en-US" sz="1900" b="1" dirty="0">
                <a:solidFill>
                  <a:schemeClr val="lt1"/>
                </a:solidFill>
                <a:latin typeface="Nunito"/>
                <a:ea typeface="Nunito"/>
                <a:cs typeface="Nunito"/>
                <a:sym typeface="Nunito"/>
              </a:rPr>
              <a:t>       and expensive.</a:t>
            </a:r>
            <a:endParaRPr sz="1900" b="1" dirty="0">
              <a:solidFill>
                <a:schemeClr val="lt1"/>
              </a:solidFill>
              <a:latin typeface="Nunito"/>
              <a:ea typeface="Nunito"/>
              <a:cs typeface="Nunito"/>
              <a:sym typeface="Nunito"/>
            </a:endParaRPr>
          </a:p>
          <a:p>
            <a:pPr marL="914400" marR="0" lvl="0" indent="0" algn="l" rtl="0">
              <a:lnSpc>
                <a:spcPct val="100000"/>
              </a:lnSpc>
              <a:spcBef>
                <a:spcPts val="0"/>
              </a:spcBef>
              <a:spcAft>
                <a:spcPts val="0"/>
              </a:spcAft>
              <a:buNone/>
            </a:pPr>
            <a:endParaRPr sz="1900" b="1" dirty="0">
              <a:solidFill>
                <a:schemeClr val="lt1"/>
              </a:solidFill>
              <a:latin typeface="Nunito"/>
              <a:ea typeface="Nunito"/>
              <a:cs typeface="Nunito"/>
              <a:sym typeface="Nunito"/>
            </a:endParaRPr>
          </a:p>
          <a:p>
            <a:pPr marL="457200" marR="0" lvl="0" indent="-349250" algn="l" rtl="0">
              <a:lnSpc>
                <a:spcPct val="100000"/>
              </a:lnSpc>
              <a:spcBef>
                <a:spcPts val="0"/>
              </a:spcBef>
              <a:spcAft>
                <a:spcPts val="0"/>
              </a:spcAft>
              <a:buClr>
                <a:schemeClr val="lt1"/>
              </a:buClr>
              <a:buSzPts val="1900"/>
              <a:buFont typeface="Nunito"/>
              <a:buChar char="●"/>
            </a:pPr>
            <a:r>
              <a:rPr lang="en-US" sz="1900" b="1" dirty="0">
                <a:solidFill>
                  <a:schemeClr val="lt1"/>
                </a:solidFill>
                <a:latin typeface="Nunito"/>
                <a:ea typeface="Nunito"/>
                <a:cs typeface="Nunito"/>
                <a:sym typeface="Nunito"/>
              </a:rPr>
              <a:t>Setting: As a temporary storage for currently running applications.</a:t>
            </a:r>
            <a:endParaRPr sz="1900" b="1" i="0" u="none" strike="noStrike" cap="none" dirty="0">
              <a:solidFill>
                <a:schemeClr val="lt1"/>
              </a:solidFill>
              <a:latin typeface="Nunito"/>
              <a:ea typeface="Nunito"/>
              <a:cs typeface="Nunito"/>
              <a:sym typeface="Nunito"/>
            </a:endParaRPr>
          </a:p>
        </p:txBody>
      </p:sp>
      <p:pic>
        <p:nvPicPr>
          <p:cNvPr id="520" name="Google Shape;520;p29"/>
          <p:cNvPicPr preferRelativeResize="0"/>
          <p:nvPr/>
        </p:nvPicPr>
        <p:blipFill>
          <a:blip r:embed="rId5">
            <a:alphaModFix/>
          </a:blip>
          <a:stretch>
            <a:fillRect/>
          </a:stretch>
        </p:blipFill>
        <p:spPr>
          <a:xfrm>
            <a:off x="6023475" y="1609312"/>
            <a:ext cx="2999350" cy="1993100"/>
          </a:xfrm>
          <a:prstGeom prst="rect">
            <a:avLst/>
          </a:prstGeom>
          <a:noFill/>
          <a:ln>
            <a:noFill/>
          </a:ln>
        </p:spPr>
      </p:pic>
      <p:pic>
        <p:nvPicPr>
          <p:cNvPr id="5" name="Recorded Sound">
            <a:hlinkClick r:id="" action="ppaction://media"/>
            <a:extLst>
              <a:ext uri="{FF2B5EF4-FFF2-40B4-BE49-F238E27FC236}">
                <a16:creationId xmlns:a16="http://schemas.microsoft.com/office/drawing/2014/main" id="{7AF26524-03CA-4683-8B62-EBC0F91539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288" y="7144"/>
            <a:ext cx="516275" cy="516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0"/>
          <p:cNvSpPr txBox="1">
            <a:spLocks noGrp="1"/>
          </p:cNvSpPr>
          <p:nvPr>
            <p:ph type="title"/>
          </p:nvPr>
        </p:nvSpPr>
        <p:spPr>
          <a:xfrm>
            <a:off x="197850" y="532836"/>
            <a:ext cx="8774700" cy="999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solidFill>
                  <a:schemeClr val="lt1"/>
                </a:solidFill>
              </a:rPr>
              <a:t>Classification of Virtual Memory</a:t>
            </a:r>
            <a:endParaRPr dirty="0"/>
          </a:p>
        </p:txBody>
      </p:sp>
      <p:sp>
        <p:nvSpPr>
          <p:cNvPr id="526" name="Google Shape;526;p30"/>
          <p:cNvSpPr txBox="1">
            <a:spLocks noGrp="1"/>
          </p:cNvSpPr>
          <p:nvPr>
            <p:ph type="body" idx="1"/>
          </p:nvPr>
        </p:nvSpPr>
        <p:spPr>
          <a:xfrm>
            <a:off x="99150" y="1488675"/>
            <a:ext cx="7227900" cy="287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b="1" dirty="0">
                <a:solidFill>
                  <a:schemeClr val="lt1"/>
                </a:solidFill>
              </a:rPr>
              <a:t>There are two ways to handle virtual memory:</a:t>
            </a:r>
          </a:p>
          <a:p>
            <a:pPr marL="0" lvl="0" indent="0" algn="l" rtl="0">
              <a:lnSpc>
                <a:spcPct val="115000"/>
              </a:lnSpc>
              <a:spcBef>
                <a:spcPts val="0"/>
              </a:spcBef>
              <a:spcAft>
                <a:spcPts val="0"/>
              </a:spcAft>
              <a:buNone/>
            </a:pPr>
            <a:endParaRPr sz="1800" b="1" dirty="0">
              <a:solidFill>
                <a:schemeClr val="lt1"/>
              </a:solidFill>
            </a:endParaRPr>
          </a:p>
          <a:p>
            <a:pPr marL="457200" lvl="0" indent="-342900" algn="l" rtl="0">
              <a:lnSpc>
                <a:spcPct val="115000"/>
              </a:lnSpc>
              <a:spcBef>
                <a:spcPts val="0"/>
              </a:spcBef>
              <a:spcAft>
                <a:spcPts val="0"/>
              </a:spcAft>
              <a:buClr>
                <a:schemeClr val="lt1"/>
              </a:buClr>
              <a:buSzPts val="1800"/>
              <a:buAutoNum type="arabicPeriod"/>
            </a:pPr>
            <a:r>
              <a:rPr lang="en-US" sz="1800" b="1" dirty="0">
                <a:solidFill>
                  <a:schemeClr val="lt1"/>
                </a:solidFill>
              </a:rPr>
              <a:t>Paged: Sections or paging files from memory.</a:t>
            </a:r>
            <a:endParaRPr sz="1800" b="1" dirty="0">
              <a:solidFill>
                <a:schemeClr val="lt1"/>
              </a:solidFill>
            </a:endParaRPr>
          </a:p>
          <a:p>
            <a:pPr marL="0" lvl="0" indent="0" algn="l" rtl="0">
              <a:lnSpc>
                <a:spcPct val="115000"/>
              </a:lnSpc>
              <a:spcBef>
                <a:spcPts val="0"/>
              </a:spcBef>
              <a:spcAft>
                <a:spcPts val="0"/>
              </a:spcAft>
              <a:buNone/>
            </a:pPr>
            <a:endParaRPr sz="1800" b="1" dirty="0">
              <a:solidFill>
                <a:schemeClr val="lt1"/>
              </a:solidFill>
            </a:endParaRPr>
          </a:p>
          <a:p>
            <a:pPr marL="457200" lvl="0" indent="-342900" algn="l" rtl="0">
              <a:lnSpc>
                <a:spcPct val="115000"/>
              </a:lnSpc>
              <a:spcBef>
                <a:spcPts val="0"/>
              </a:spcBef>
              <a:spcAft>
                <a:spcPts val="0"/>
              </a:spcAft>
              <a:buClr>
                <a:schemeClr val="lt1"/>
              </a:buClr>
              <a:buSzPts val="1800"/>
              <a:buAutoNum type="arabicPeriod"/>
            </a:pPr>
            <a:r>
              <a:rPr lang="en-US" sz="1800" b="1" dirty="0">
                <a:solidFill>
                  <a:schemeClr val="lt1"/>
                </a:solidFill>
              </a:rPr>
              <a:t>Segmented: Virtual memory divided into segments</a:t>
            </a:r>
            <a:endParaRPr sz="1800" b="1" dirty="0">
              <a:solidFill>
                <a:schemeClr val="lt1"/>
              </a:solidFill>
            </a:endParaRPr>
          </a:p>
          <a:p>
            <a:pPr marL="457200" lvl="0" indent="0" algn="l" rtl="0">
              <a:lnSpc>
                <a:spcPct val="115000"/>
              </a:lnSpc>
              <a:spcBef>
                <a:spcPts val="0"/>
              </a:spcBef>
              <a:spcAft>
                <a:spcPts val="0"/>
              </a:spcAft>
              <a:buNone/>
            </a:pPr>
            <a:r>
              <a:rPr lang="en-US" sz="1800" b="1" dirty="0">
                <a:solidFill>
                  <a:schemeClr val="lt1"/>
                </a:solidFill>
              </a:rPr>
              <a:t>of varying length.</a:t>
            </a:r>
            <a:endParaRPr sz="1800" b="1" dirty="0">
              <a:solidFill>
                <a:schemeClr val="lt1"/>
              </a:solidFill>
            </a:endParaRPr>
          </a:p>
        </p:txBody>
      </p:sp>
      <p:pic>
        <p:nvPicPr>
          <p:cNvPr id="527" name="Google Shape;527;p30"/>
          <p:cNvPicPr preferRelativeResize="0"/>
          <p:nvPr/>
        </p:nvPicPr>
        <p:blipFill>
          <a:blip r:embed="rId5">
            <a:alphaModFix/>
          </a:blip>
          <a:stretch>
            <a:fillRect/>
          </a:stretch>
        </p:blipFill>
        <p:spPr>
          <a:xfrm>
            <a:off x="6360323" y="1638690"/>
            <a:ext cx="2332500" cy="2332500"/>
          </a:xfrm>
          <a:prstGeom prst="rect">
            <a:avLst/>
          </a:prstGeom>
          <a:noFill/>
          <a:ln>
            <a:noFill/>
          </a:ln>
        </p:spPr>
      </p:pic>
      <p:pic>
        <p:nvPicPr>
          <p:cNvPr id="5" name="Recorded Sound">
            <a:hlinkClick r:id="" action="ppaction://media"/>
            <a:extLst>
              <a:ext uri="{FF2B5EF4-FFF2-40B4-BE49-F238E27FC236}">
                <a16:creationId xmlns:a16="http://schemas.microsoft.com/office/drawing/2014/main" id="{26E0477E-8947-4F93-92A8-1260507196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5720" y="21432"/>
            <a:ext cx="450055" cy="450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1"/>
          <p:cNvSpPr txBox="1">
            <a:spLocks noGrp="1"/>
          </p:cNvSpPr>
          <p:nvPr>
            <p:ph type="title"/>
          </p:nvPr>
        </p:nvSpPr>
        <p:spPr>
          <a:xfrm>
            <a:off x="272550" y="411750"/>
            <a:ext cx="4672800" cy="999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solidFill>
                  <a:schemeClr val="lt1"/>
                </a:solidFill>
              </a:rPr>
              <a:t>Paging and Segmented Difference</a:t>
            </a:r>
            <a:endParaRPr dirty="0"/>
          </a:p>
        </p:txBody>
      </p:sp>
      <p:sp>
        <p:nvSpPr>
          <p:cNvPr id="533" name="Google Shape;533;p31"/>
          <p:cNvSpPr txBox="1">
            <a:spLocks noGrp="1"/>
          </p:cNvSpPr>
          <p:nvPr>
            <p:ph type="body" idx="1"/>
          </p:nvPr>
        </p:nvSpPr>
        <p:spPr>
          <a:xfrm>
            <a:off x="272550" y="1512075"/>
            <a:ext cx="4065300" cy="329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chemeClr val="lt1"/>
              </a:solidFill>
              <a:latin typeface="Arimo"/>
              <a:ea typeface="Arimo"/>
              <a:cs typeface="Arimo"/>
              <a:sym typeface="Arimo"/>
            </a:endParaRPr>
          </a:p>
          <a:p>
            <a:pPr marL="457200" lvl="0" indent="-355600" algn="l" rtl="0">
              <a:spcBef>
                <a:spcPts val="0"/>
              </a:spcBef>
              <a:spcAft>
                <a:spcPts val="0"/>
              </a:spcAft>
              <a:buClr>
                <a:schemeClr val="lt1"/>
              </a:buClr>
              <a:buSzPts val="2000"/>
              <a:buFont typeface="Arimo"/>
              <a:buChar char="●"/>
            </a:pPr>
            <a:r>
              <a:rPr lang="en-US" sz="2000" b="1">
                <a:solidFill>
                  <a:schemeClr val="lt1"/>
                </a:solidFill>
                <a:latin typeface="Arimo"/>
                <a:ea typeface="Arimo"/>
                <a:cs typeface="Arimo"/>
                <a:sym typeface="Arimo"/>
              </a:rPr>
              <a:t>Memory Size</a:t>
            </a:r>
            <a:endParaRPr sz="2000" b="1">
              <a:solidFill>
                <a:schemeClr val="lt1"/>
              </a:solidFill>
              <a:latin typeface="Arimo"/>
              <a:ea typeface="Arimo"/>
              <a:cs typeface="Arimo"/>
              <a:sym typeface="Arimo"/>
            </a:endParaRPr>
          </a:p>
          <a:p>
            <a:pPr marL="457200" lvl="0" indent="-355600" algn="l" rtl="0">
              <a:spcBef>
                <a:spcPts val="0"/>
              </a:spcBef>
              <a:spcAft>
                <a:spcPts val="0"/>
              </a:spcAft>
              <a:buClr>
                <a:schemeClr val="lt1"/>
              </a:buClr>
              <a:buSzPts val="2000"/>
              <a:buFont typeface="Arimo"/>
              <a:buChar char="●"/>
            </a:pPr>
            <a:r>
              <a:rPr lang="en-US" sz="2000" b="1">
                <a:solidFill>
                  <a:schemeClr val="lt1"/>
                </a:solidFill>
                <a:latin typeface="Arimo"/>
                <a:ea typeface="Arimo"/>
                <a:cs typeface="Arimo"/>
                <a:sym typeface="Arimo"/>
              </a:rPr>
              <a:t>Accountability</a:t>
            </a:r>
            <a:endParaRPr sz="2000" b="1">
              <a:solidFill>
                <a:schemeClr val="lt1"/>
              </a:solidFill>
              <a:latin typeface="Arimo"/>
              <a:ea typeface="Arimo"/>
              <a:cs typeface="Arimo"/>
              <a:sym typeface="Arimo"/>
            </a:endParaRPr>
          </a:p>
          <a:p>
            <a:pPr marL="457200" lvl="0" indent="-355600" algn="l" rtl="0">
              <a:lnSpc>
                <a:spcPct val="115000"/>
              </a:lnSpc>
              <a:spcBef>
                <a:spcPts val="0"/>
              </a:spcBef>
              <a:spcAft>
                <a:spcPts val="0"/>
              </a:spcAft>
              <a:buClr>
                <a:schemeClr val="lt1"/>
              </a:buClr>
              <a:buSzPts val="2000"/>
              <a:buFont typeface="Arimo"/>
              <a:buChar char="●"/>
            </a:pPr>
            <a:r>
              <a:rPr lang="en-US" sz="2000" b="1">
                <a:solidFill>
                  <a:schemeClr val="lt1"/>
                </a:solidFill>
                <a:latin typeface="Arimo"/>
                <a:ea typeface="Arimo"/>
                <a:cs typeface="Arimo"/>
                <a:sym typeface="Arimo"/>
              </a:rPr>
              <a:t>Size</a:t>
            </a:r>
            <a:endParaRPr sz="2000" b="1">
              <a:solidFill>
                <a:schemeClr val="lt1"/>
              </a:solidFill>
              <a:latin typeface="Arimo"/>
              <a:ea typeface="Arimo"/>
              <a:cs typeface="Arimo"/>
              <a:sym typeface="Arimo"/>
            </a:endParaRPr>
          </a:p>
          <a:p>
            <a:pPr marL="457200" lvl="0" indent="-355600" algn="l" rtl="0">
              <a:lnSpc>
                <a:spcPct val="115000"/>
              </a:lnSpc>
              <a:spcBef>
                <a:spcPts val="0"/>
              </a:spcBef>
              <a:spcAft>
                <a:spcPts val="0"/>
              </a:spcAft>
              <a:buClr>
                <a:schemeClr val="lt1"/>
              </a:buClr>
              <a:buSzPts val="2000"/>
              <a:buFont typeface="Arimo"/>
              <a:buChar char="●"/>
            </a:pPr>
            <a:r>
              <a:rPr lang="en-US" sz="2000" b="1">
                <a:solidFill>
                  <a:schemeClr val="lt1"/>
                </a:solidFill>
                <a:latin typeface="Arimo"/>
                <a:ea typeface="Arimo"/>
                <a:cs typeface="Arimo"/>
                <a:sym typeface="Arimo"/>
              </a:rPr>
              <a:t>Speed</a:t>
            </a:r>
            <a:endParaRPr sz="2000" b="1">
              <a:solidFill>
                <a:schemeClr val="lt1"/>
              </a:solidFill>
              <a:latin typeface="Arimo"/>
              <a:ea typeface="Arimo"/>
              <a:cs typeface="Arimo"/>
              <a:sym typeface="Arimo"/>
            </a:endParaRPr>
          </a:p>
          <a:p>
            <a:pPr marL="457200" lvl="0" indent="-355600" algn="l" rtl="0">
              <a:lnSpc>
                <a:spcPct val="115000"/>
              </a:lnSpc>
              <a:spcBef>
                <a:spcPts val="0"/>
              </a:spcBef>
              <a:spcAft>
                <a:spcPts val="0"/>
              </a:spcAft>
              <a:buClr>
                <a:schemeClr val="lt1"/>
              </a:buClr>
              <a:buSzPts val="2000"/>
              <a:buFont typeface="Arimo"/>
              <a:buChar char="●"/>
            </a:pPr>
            <a:r>
              <a:rPr lang="en-US" sz="2000" b="1">
                <a:solidFill>
                  <a:schemeClr val="lt1"/>
                </a:solidFill>
                <a:latin typeface="Arimo"/>
                <a:ea typeface="Arimo"/>
                <a:cs typeface="Arimo"/>
                <a:sym typeface="Arimo"/>
              </a:rPr>
              <a:t>Table</a:t>
            </a:r>
            <a:endParaRPr sz="2000" b="1">
              <a:solidFill>
                <a:schemeClr val="lt1"/>
              </a:solidFill>
              <a:latin typeface="Arimo"/>
              <a:ea typeface="Arimo"/>
              <a:cs typeface="Arimo"/>
              <a:sym typeface="Arimo"/>
            </a:endParaRPr>
          </a:p>
          <a:p>
            <a:pPr marL="457200" lvl="0" indent="-355600" algn="l" rtl="0">
              <a:lnSpc>
                <a:spcPct val="115000"/>
              </a:lnSpc>
              <a:spcBef>
                <a:spcPts val="0"/>
              </a:spcBef>
              <a:spcAft>
                <a:spcPts val="0"/>
              </a:spcAft>
              <a:buClr>
                <a:schemeClr val="lt1"/>
              </a:buClr>
              <a:buSzPts val="2000"/>
              <a:buFont typeface="Arimo"/>
              <a:buChar char="●"/>
            </a:pPr>
            <a:r>
              <a:rPr lang="en-US" sz="2000" b="1">
                <a:solidFill>
                  <a:schemeClr val="lt1"/>
                </a:solidFill>
                <a:latin typeface="Arimo"/>
                <a:ea typeface="Arimo"/>
                <a:cs typeface="Arimo"/>
                <a:sym typeface="Arimo"/>
              </a:rPr>
              <a:t>Data storage</a:t>
            </a:r>
            <a:endParaRPr sz="2000" b="1">
              <a:solidFill>
                <a:schemeClr val="lt1"/>
              </a:solidFill>
              <a:latin typeface="Arimo"/>
              <a:ea typeface="Arimo"/>
              <a:cs typeface="Arimo"/>
              <a:sym typeface="Arimo"/>
            </a:endParaRPr>
          </a:p>
        </p:txBody>
      </p:sp>
      <p:pic>
        <p:nvPicPr>
          <p:cNvPr id="534" name="Google Shape;534;p31"/>
          <p:cNvPicPr preferRelativeResize="0"/>
          <p:nvPr/>
        </p:nvPicPr>
        <p:blipFill>
          <a:blip r:embed="rId5">
            <a:alphaModFix/>
          </a:blip>
          <a:stretch>
            <a:fillRect/>
          </a:stretch>
        </p:blipFill>
        <p:spPr>
          <a:xfrm>
            <a:off x="4784075" y="0"/>
            <a:ext cx="4359925" cy="5143500"/>
          </a:xfrm>
          <a:prstGeom prst="rect">
            <a:avLst/>
          </a:prstGeom>
          <a:noFill/>
          <a:ln>
            <a:noFill/>
          </a:ln>
        </p:spPr>
      </p:pic>
      <p:pic>
        <p:nvPicPr>
          <p:cNvPr id="2" name="Recorded Sound">
            <a:hlinkClick r:id="" action="ppaction://media"/>
            <a:extLst>
              <a:ext uri="{FF2B5EF4-FFF2-40B4-BE49-F238E27FC236}">
                <a16:creationId xmlns:a16="http://schemas.microsoft.com/office/drawing/2014/main" id="{98373AD5-A363-4A52-917E-7FA47D9C3D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8577" y="37070"/>
            <a:ext cx="435768" cy="4357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5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2"/>
          <p:cNvSpPr txBox="1">
            <a:spLocks noGrp="1"/>
          </p:cNvSpPr>
          <p:nvPr>
            <p:ph type="body" idx="1"/>
          </p:nvPr>
        </p:nvSpPr>
        <p:spPr>
          <a:xfrm>
            <a:off x="2121882" y="365846"/>
            <a:ext cx="4859700" cy="12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rgbClr val="FFFFFF"/>
                </a:solidFill>
                <a:latin typeface="Maven Pro"/>
                <a:ea typeface="Maven Pro"/>
                <a:cs typeface="Maven Pro"/>
                <a:sym typeface="Maven Pro"/>
              </a:rPr>
              <a:t>Thrashing</a:t>
            </a:r>
          </a:p>
        </p:txBody>
      </p:sp>
      <p:pic>
        <p:nvPicPr>
          <p:cNvPr id="540" name="Google Shape;540;p32"/>
          <p:cNvPicPr preferRelativeResize="0"/>
          <p:nvPr/>
        </p:nvPicPr>
        <p:blipFill>
          <a:blip r:embed="rId7">
            <a:alphaModFix/>
          </a:blip>
          <a:stretch>
            <a:fillRect/>
          </a:stretch>
        </p:blipFill>
        <p:spPr>
          <a:xfrm>
            <a:off x="1909532" y="1425155"/>
            <a:ext cx="5362806" cy="3075406"/>
          </a:xfrm>
          <a:prstGeom prst="rect">
            <a:avLst/>
          </a:prstGeom>
          <a:noFill/>
          <a:ln>
            <a:noFill/>
          </a:ln>
        </p:spPr>
      </p:pic>
      <p:pic>
        <p:nvPicPr>
          <p:cNvPr id="7" name="Recorded Sound">
            <a:hlinkClick r:id="" action="ppaction://media"/>
            <a:extLst>
              <a:ext uri="{FF2B5EF4-FFF2-40B4-BE49-F238E27FC236}">
                <a16:creationId xmlns:a16="http://schemas.microsoft.com/office/drawing/2014/main" id="{54F326B7-0622-4649-B474-9CE9B244FF7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6254" y="61046"/>
            <a:ext cx="446160" cy="446160"/>
          </a:xfrm>
          <a:prstGeom prst="rect">
            <a:avLst/>
          </a:prstGeom>
        </p:spPr>
      </p:pic>
      <p:pic>
        <p:nvPicPr>
          <p:cNvPr id="8" name="Recorded Sound">
            <a:hlinkClick r:id="" action="ppaction://media"/>
            <a:extLst>
              <a:ext uri="{FF2B5EF4-FFF2-40B4-BE49-F238E27FC236}">
                <a16:creationId xmlns:a16="http://schemas.microsoft.com/office/drawing/2014/main" id="{259F657D-075B-4C91-9DE5-7B3DDB5BAAA0}"/>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76254" y="605527"/>
            <a:ext cx="446160" cy="446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6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0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3"/>
          <p:cNvSpPr txBox="1">
            <a:spLocks noGrp="1"/>
          </p:cNvSpPr>
          <p:nvPr>
            <p:ph type="title"/>
          </p:nvPr>
        </p:nvSpPr>
        <p:spPr>
          <a:xfrm>
            <a:off x="1521622" y="584790"/>
            <a:ext cx="5944249" cy="90255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chemeClr val="lt1"/>
                </a:solidFill>
              </a:rPr>
              <a:t>Management of Virtual Memory</a:t>
            </a:r>
            <a:endParaRPr dirty="0"/>
          </a:p>
        </p:txBody>
      </p:sp>
      <p:sp>
        <p:nvSpPr>
          <p:cNvPr id="546" name="Google Shape;546;p33"/>
          <p:cNvSpPr txBox="1">
            <a:spLocks noGrp="1"/>
          </p:cNvSpPr>
          <p:nvPr>
            <p:ph type="body" idx="1"/>
          </p:nvPr>
        </p:nvSpPr>
        <p:spPr>
          <a:xfrm>
            <a:off x="95693" y="1666266"/>
            <a:ext cx="5740932" cy="208065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Char char="●"/>
            </a:pPr>
            <a:r>
              <a:rPr lang="en-US" sz="1600" b="1" dirty="0">
                <a:solidFill>
                  <a:schemeClr val="lt1"/>
                </a:solidFill>
              </a:rPr>
              <a:t>Some hard disk space is allocated for virtual </a:t>
            </a:r>
            <a:endParaRPr sz="1600" b="1" dirty="0">
              <a:solidFill>
                <a:schemeClr val="lt1"/>
              </a:solidFill>
            </a:endParaRPr>
          </a:p>
          <a:p>
            <a:pPr marL="457200" lvl="0" indent="0" algn="l" rtl="0">
              <a:lnSpc>
                <a:spcPct val="115000"/>
              </a:lnSpc>
              <a:spcBef>
                <a:spcPts val="0"/>
              </a:spcBef>
              <a:spcAft>
                <a:spcPts val="0"/>
              </a:spcAft>
              <a:buNone/>
            </a:pPr>
            <a:r>
              <a:rPr lang="en-US" sz="1600" b="1" dirty="0">
                <a:solidFill>
                  <a:schemeClr val="lt1"/>
                </a:solidFill>
              </a:rPr>
              <a:t>memory by default.</a:t>
            </a:r>
          </a:p>
          <a:p>
            <a:pPr marL="457200" lvl="0" indent="0" algn="l" rtl="0">
              <a:lnSpc>
                <a:spcPct val="115000"/>
              </a:lnSpc>
              <a:spcBef>
                <a:spcPts val="0"/>
              </a:spcBef>
              <a:spcAft>
                <a:spcPts val="0"/>
              </a:spcAft>
              <a:buNone/>
            </a:pPr>
            <a:endParaRPr sz="1600" b="1" dirty="0">
              <a:solidFill>
                <a:schemeClr val="lt1"/>
              </a:solidFill>
            </a:endParaRPr>
          </a:p>
          <a:p>
            <a:pPr marL="457200" lvl="0" indent="-330200" algn="l" rtl="0">
              <a:lnSpc>
                <a:spcPct val="115000"/>
              </a:lnSpc>
              <a:spcBef>
                <a:spcPts val="0"/>
              </a:spcBef>
              <a:spcAft>
                <a:spcPts val="0"/>
              </a:spcAft>
              <a:buClr>
                <a:schemeClr val="lt1"/>
              </a:buClr>
              <a:buSzPts val="1600"/>
              <a:buChar char="●"/>
            </a:pPr>
            <a:r>
              <a:rPr lang="en-US" sz="1600" b="1" dirty="0">
                <a:solidFill>
                  <a:schemeClr val="lt1"/>
                </a:solidFill>
              </a:rPr>
              <a:t>Resetting the disk space allocation might be </a:t>
            </a:r>
            <a:endParaRPr sz="1600" b="1" dirty="0">
              <a:solidFill>
                <a:schemeClr val="lt1"/>
              </a:solidFill>
            </a:endParaRPr>
          </a:p>
          <a:p>
            <a:pPr marL="0" lvl="0" indent="457200" algn="l" rtl="0">
              <a:lnSpc>
                <a:spcPct val="115000"/>
              </a:lnSpc>
              <a:spcBef>
                <a:spcPts val="0"/>
              </a:spcBef>
              <a:spcAft>
                <a:spcPts val="0"/>
              </a:spcAft>
              <a:buNone/>
            </a:pPr>
            <a:r>
              <a:rPr lang="en-US" sz="1600" b="1" dirty="0">
                <a:solidFill>
                  <a:schemeClr val="lt1"/>
                </a:solidFill>
              </a:rPr>
              <a:t>necessary in some cases.</a:t>
            </a:r>
            <a:endParaRPr sz="1600" b="1" dirty="0">
              <a:solidFill>
                <a:schemeClr val="lt1"/>
              </a:solidFill>
            </a:endParaRPr>
          </a:p>
        </p:txBody>
      </p:sp>
      <p:pic>
        <p:nvPicPr>
          <p:cNvPr id="547" name="Google Shape;547;p33"/>
          <p:cNvPicPr preferRelativeResize="0"/>
          <p:nvPr/>
        </p:nvPicPr>
        <p:blipFill>
          <a:blip r:embed="rId5">
            <a:alphaModFix/>
          </a:blip>
          <a:stretch>
            <a:fillRect/>
          </a:stretch>
        </p:blipFill>
        <p:spPr>
          <a:xfrm>
            <a:off x="5303525" y="1669475"/>
            <a:ext cx="3565251" cy="2358925"/>
          </a:xfrm>
          <a:prstGeom prst="rect">
            <a:avLst/>
          </a:prstGeom>
          <a:noFill/>
          <a:ln>
            <a:noFill/>
          </a:ln>
        </p:spPr>
      </p:pic>
      <p:pic>
        <p:nvPicPr>
          <p:cNvPr id="2" name="Recorded Sound">
            <a:hlinkClick r:id="" action="ppaction://media"/>
            <a:extLst>
              <a:ext uri="{FF2B5EF4-FFF2-40B4-BE49-F238E27FC236}">
                <a16:creationId xmlns:a16="http://schemas.microsoft.com/office/drawing/2014/main" id="{B4ACC113-E8B1-464C-9B07-B274287719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440" y="57369"/>
            <a:ext cx="464125" cy="464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6"/>
          <p:cNvSpPr txBox="1">
            <a:spLocks noGrp="1"/>
          </p:cNvSpPr>
          <p:nvPr>
            <p:ph type="title"/>
          </p:nvPr>
        </p:nvSpPr>
        <p:spPr>
          <a:xfrm>
            <a:off x="1543053" y="543643"/>
            <a:ext cx="5817644" cy="540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solidFill>
                  <a:srgbClr val="FFFFFF"/>
                </a:solidFill>
              </a:rPr>
              <a:t>Advantages of Virtual Memory </a:t>
            </a:r>
            <a:br>
              <a:rPr lang="en-US" b="1" dirty="0"/>
            </a:br>
            <a:endParaRPr dirty="0"/>
          </a:p>
        </p:txBody>
      </p:sp>
      <p:sp>
        <p:nvSpPr>
          <p:cNvPr id="560" name="Google Shape;560;p36"/>
          <p:cNvSpPr txBox="1">
            <a:spLocks noGrp="1"/>
          </p:cNvSpPr>
          <p:nvPr>
            <p:ph type="body" idx="1"/>
          </p:nvPr>
        </p:nvSpPr>
        <p:spPr>
          <a:xfrm>
            <a:off x="466375" y="1595350"/>
            <a:ext cx="4769400" cy="3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Clr>
                <a:srgbClr val="FFFFFF"/>
              </a:buClr>
              <a:buSzPts val="1400"/>
              <a:buFont typeface="Arial"/>
              <a:buChar char="●"/>
            </a:pPr>
            <a:r>
              <a:rPr lang="en-US" sz="1400" b="1">
                <a:solidFill>
                  <a:srgbClr val="FFFFFF"/>
                </a:solidFill>
                <a:latin typeface="Arial"/>
                <a:ea typeface="Arial"/>
                <a:cs typeface="Arial"/>
                <a:sym typeface="Arial"/>
              </a:rPr>
              <a:t>Fit many large programs into smaller programs.</a:t>
            </a:r>
            <a:endParaRPr sz="1400" b="1">
              <a:solidFill>
                <a:srgbClr val="FFFFFF"/>
              </a:solidFill>
              <a:latin typeface="Arial"/>
              <a:ea typeface="Arial"/>
              <a:cs typeface="Arial"/>
              <a:sym typeface="Arial"/>
            </a:endParaRPr>
          </a:p>
          <a:p>
            <a:pPr marL="457200" lvl="0" indent="-317500" algn="l" rtl="0">
              <a:lnSpc>
                <a:spcPct val="115000"/>
              </a:lnSpc>
              <a:spcBef>
                <a:spcPts val="0"/>
              </a:spcBef>
              <a:spcAft>
                <a:spcPts val="0"/>
              </a:spcAft>
              <a:buClr>
                <a:srgbClr val="FFFFFF"/>
              </a:buClr>
              <a:buSzPts val="1400"/>
              <a:buChar char="●"/>
            </a:pPr>
            <a:r>
              <a:rPr lang="en-US" sz="1400" b="1">
                <a:solidFill>
                  <a:srgbClr val="FFFFFF"/>
                </a:solidFill>
                <a:latin typeface="Arial"/>
                <a:ea typeface="Arial"/>
                <a:cs typeface="Arial"/>
                <a:sym typeface="Arial"/>
              </a:rPr>
              <a:t>M</a:t>
            </a:r>
            <a:r>
              <a:rPr lang="en-US" sz="1400" b="1">
                <a:solidFill>
                  <a:srgbClr val="FFFFFF"/>
                </a:solidFill>
              </a:rPr>
              <a:t>ultiple larger applications can be run        simultaneously.</a:t>
            </a:r>
            <a:endParaRPr sz="1400" b="1">
              <a:solidFill>
                <a:srgbClr val="FFFFFF"/>
              </a:solidFill>
            </a:endParaRPr>
          </a:p>
          <a:p>
            <a:pPr marL="457200" lvl="0" indent="-317500" algn="l" rtl="0">
              <a:lnSpc>
                <a:spcPct val="115000"/>
              </a:lnSpc>
              <a:spcBef>
                <a:spcPts val="0"/>
              </a:spcBef>
              <a:spcAft>
                <a:spcPts val="0"/>
              </a:spcAft>
              <a:buClr>
                <a:srgbClr val="FFFFFF"/>
              </a:buClr>
              <a:buSzPts val="1400"/>
              <a:buChar char="●"/>
            </a:pPr>
            <a:r>
              <a:rPr lang="en-US" sz="1400" b="1">
                <a:solidFill>
                  <a:srgbClr val="FFFFFF"/>
                </a:solidFill>
              </a:rPr>
              <a:t>Allocating memory is relatively cheap.</a:t>
            </a:r>
            <a:endParaRPr sz="1400" b="1">
              <a:solidFill>
                <a:srgbClr val="FFFFFF"/>
              </a:solidFill>
            </a:endParaRPr>
          </a:p>
          <a:p>
            <a:pPr marL="457200" lvl="0" indent="-317500" algn="l" rtl="0">
              <a:lnSpc>
                <a:spcPct val="115000"/>
              </a:lnSpc>
              <a:spcBef>
                <a:spcPts val="0"/>
              </a:spcBef>
              <a:spcAft>
                <a:spcPts val="0"/>
              </a:spcAft>
              <a:buClr>
                <a:srgbClr val="FFFFFF"/>
              </a:buClr>
              <a:buSzPts val="1400"/>
              <a:buChar char="●"/>
            </a:pPr>
            <a:r>
              <a:rPr lang="en-US" sz="1400" b="1">
                <a:solidFill>
                  <a:srgbClr val="FFFFFF"/>
                </a:solidFill>
              </a:rPr>
              <a:t>Effective CPU use.</a:t>
            </a:r>
            <a:endParaRPr sz="1400" b="1">
              <a:solidFill>
                <a:srgbClr val="FFFFFF"/>
              </a:solidFill>
            </a:endParaRPr>
          </a:p>
          <a:p>
            <a:pPr marL="457200" lvl="0" indent="-317500" algn="l" rtl="0">
              <a:lnSpc>
                <a:spcPct val="115000"/>
              </a:lnSpc>
              <a:spcBef>
                <a:spcPts val="0"/>
              </a:spcBef>
              <a:spcAft>
                <a:spcPts val="0"/>
              </a:spcAft>
              <a:buClr>
                <a:srgbClr val="FFFFFF"/>
              </a:buClr>
              <a:buSzPts val="1400"/>
              <a:buChar char="●"/>
            </a:pPr>
            <a:r>
              <a:rPr lang="en-US" sz="1400" b="1">
                <a:solidFill>
                  <a:srgbClr val="FFFFFF"/>
                </a:solidFill>
              </a:rPr>
              <a:t>Shared pages during a fork system call.</a:t>
            </a:r>
            <a:endParaRPr sz="1400" b="1">
              <a:solidFill>
                <a:srgbClr val="FFFFFF"/>
              </a:solidFill>
            </a:endParaRPr>
          </a:p>
          <a:p>
            <a:pPr marL="457200" lvl="0" indent="-317500" algn="l" rtl="0">
              <a:lnSpc>
                <a:spcPct val="115000"/>
              </a:lnSpc>
              <a:spcBef>
                <a:spcPts val="0"/>
              </a:spcBef>
              <a:spcAft>
                <a:spcPts val="0"/>
              </a:spcAft>
              <a:buClr>
                <a:srgbClr val="FFFFFF"/>
              </a:buClr>
              <a:buSzPts val="1400"/>
              <a:buChar char="●"/>
            </a:pPr>
            <a:r>
              <a:rPr lang="en-US" sz="1400" b="1">
                <a:solidFill>
                  <a:srgbClr val="FFFFFF"/>
                </a:solidFill>
              </a:rPr>
              <a:t>Reduce memory usage to oppose pure           paging. </a:t>
            </a:r>
            <a:endParaRPr sz="1400" b="1">
              <a:solidFill>
                <a:srgbClr val="FFFFFF"/>
              </a:solidFill>
            </a:endParaRPr>
          </a:p>
          <a:p>
            <a:pPr marL="457200" lvl="0" indent="0" algn="l" rtl="0">
              <a:spcBef>
                <a:spcPts val="0"/>
              </a:spcBef>
              <a:spcAft>
                <a:spcPts val="0"/>
              </a:spcAft>
              <a:buNone/>
            </a:pPr>
            <a:endParaRPr sz="1400" b="1">
              <a:solidFill>
                <a:srgbClr val="FFFFFF"/>
              </a:solidFill>
            </a:endParaRPr>
          </a:p>
          <a:p>
            <a:pPr marL="0" lvl="0" indent="0" algn="l" rtl="0">
              <a:lnSpc>
                <a:spcPct val="115000"/>
              </a:lnSpc>
              <a:spcBef>
                <a:spcPts val="0"/>
              </a:spcBef>
              <a:spcAft>
                <a:spcPts val="0"/>
              </a:spcAft>
              <a:buNone/>
            </a:pPr>
            <a:endParaRPr sz="1400" b="1">
              <a:solidFill>
                <a:srgbClr val="FFFFFF"/>
              </a:solidFill>
            </a:endParaRPr>
          </a:p>
          <a:p>
            <a:pPr marL="0" lvl="0" indent="0" algn="l" rtl="0">
              <a:lnSpc>
                <a:spcPct val="115000"/>
              </a:lnSpc>
              <a:spcBef>
                <a:spcPts val="0"/>
              </a:spcBef>
              <a:spcAft>
                <a:spcPts val="0"/>
              </a:spcAft>
              <a:buNone/>
            </a:pPr>
            <a:endParaRPr>
              <a:solidFill>
                <a:schemeClr val="lt1"/>
              </a:solidFill>
            </a:endParaRPr>
          </a:p>
        </p:txBody>
      </p:sp>
      <p:pic>
        <p:nvPicPr>
          <p:cNvPr id="561" name="Google Shape;561;p36"/>
          <p:cNvPicPr preferRelativeResize="0"/>
          <p:nvPr/>
        </p:nvPicPr>
        <p:blipFill>
          <a:blip r:embed="rId5">
            <a:alphaModFix/>
          </a:blip>
          <a:stretch>
            <a:fillRect/>
          </a:stretch>
        </p:blipFill>
        <p:spPr>
          <a:xfrm>
            <a:off x="5717700" y="1914900"/>
            <a:ext cx="2990850" cy="1695450"/>
          </a:xfrm>
          <a:prstGeom prst="rect">
            <a:avLst/>
          </a:prstGeom>
          <a:noFill/>
          <a:ln>
            <a:noFill/>
          </a:ln>
        </p:spPr>
      </p:pic>
      <p:pic>
        <p:nvPicPr>
          <p:cNvPr id="4" name="Recorded Sound">
            <a:hlinkClick r:id="" action="ppaction://media"/>
            <a:extLst>
              <a:ext uri="{FF2B5EF4-FFF2-40B4-BE49-F238E27FC236}">
                <a16:creationId xmlns:a16="http://schemas.microsoft.com/office/drawing/2014/main" id="{8632ECD2-7C39-4FA2-BC4E-1AA5570A34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008" y="21432"/>
            <a:ext cx="540300" cy="540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5"/>
          <p:cNvSpPr txBox="1">
            <a:spLocks noGrp="1"/>
          </p:cNvSpPr>
          <p:nvPr>
            <p:ph type="title"/>
          </p:nvPr>
        </p:nvSpPr>
        <p:spPr>
          <a:xfrm>
            <a:off x="557211" y="691575"/>
            <a:ext cx="7650957" cy="981600"/>
          </a:xfrm>
          <a:prstGeom prst="rect">
            <a:avLst/>
          </a:prstGeom>
          <a:noFill/>
          <a:ln>
            <a:noFill/>
          </a:ln>
        </p:spPr>
        <p:txBody>
          <a:bodyPr spcFirstLastPara="1" wrap="square" lIns="91425" tIns="91425" rIns="91425" bIns="91425" anchor="t" anchorCtr="0">
            <a:noAutofit/>
          </a:bodyPr>
          <a:lstStyle/>
          <a:p>
            <a:pPr marL="914400" lvl="0" indent="457200" rtl="0">
              <a:lnSpc>
                <a:spcPct val="100000"/>
              </a:lnSpc>
              <a:spcBef>
                <a:spcPts val="0"/>
              </a:spcBef>
              <a:spcAft>
                <a:spcPts val="0"/>
              </a:spcAft>
              <a:buSzPts val="2800"/>
              <a:buNone/>
            </a:pPr>
            <a:r>
              <a:rPr lang="en-US" dirty="0">
                <a:solidFill>
                  <a:srgbClr val="FFFFFF"/>
                </a:solidFill>
              </a:rPr>
              <a:t>Advantages of Virtual Memory </a:t>
            </a:r>
            <a:endParaRPr lang="en-US" dirty="0"/>
          </a:p>
        </p:txBody>
      </p:sp>
      <p:sp>
        <p:nvSpPr>
          <p:cNvPr id="553" name="Google Shape;553;p35"/>
          <p:cNvSpPr txBox="1">
            <a:spLocks noGrp="1"/>
          </p:cNvSpPr>
          <p:nvPr>
            <p:ph type="body" idx="1"/>
          </p:nvPr>
        </p:nvSpPr>
        <p:spPr>
          <a:xfrm>
            <a:off x="469525" y="1846856"/>
            <a:ext cx="4673976" cy="266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rgbClr val="FFFFFF"/>
                </a:solidFill>
              </a:rPr>
              <a:t>●   Can handle addresses twice as main memory.</a:t>
            </a:r>
            <a:endParaRPr sz="1600" b="1" dirty="0">
              <a:solidFill>
                <a:srgbClr val="FFFFFF"/>
              </a:solidFill>
            </a:endParaRPr>
          </a:p>
          <a:p>
            <a:pPr marL="0" lvl="0" indent="0" algn="l" rtl="0">
              <a:lnSpc>
                <a:spcPct val="115000"/>
              </a:lnSpc>
              <a:spcBef>
                <a:spcPts val="0"/>
              </a:spcBef>
              <a:spcAft>
                <a:spcPts val="0"/>
              </a:spcAft>
              <a:buNone/>
            </a:pPr>
            <a:r>
              <a:rPr lang="en-US" sz="1600" b="1" dirty="0">
                <a:solidFill>
                  <a:srgbClr val="FFFFFF"/>
                </a:solidFill>
              </a:rPr>
              <a:t>●   Memory Isolation increased security.</a:t>
            </a:r>
            <a:endParaRPr sz="1600" b="1" dirty="0">
              <a:solidFill>
                <a:srgbClr val="FFFFFF"/>
              </a:solidFill>
            </a:endParaRPr>
          </a:p>
          <a:p>
            <a:pPr marL="0" lvl="0" indent="0" algn="l" rtl="0">
              <a:lnSpc>
                <a:spcPct val="115000"/>
              </a:lnSpc>
              <a:spcBef>
                <a:spcPts val="0"/>
              </a:spcBef>
              <a:spcAft>
                <a:spcPts val="0"/>
              </a:spcAft>
              <a:buNone/>
            </a:pPr>
            <a:r>
              <a:rPr lang="en-US" sz="1600" b="1" dirty="0">
                <a:solidFill>
                  <a:srgbClr val="FFFFFF"/>
                </a:solidFill>
              </a:rPr>
              <a:t>●   Paging or Segmentation allow</a:t>
            </a:r>
            <a:endParaRPr sz="1600" b="1" dirty="0">
              <a:solidFill>
                <a:srgbClr val="FFFFFF"/>
              </a:solidFill>
            </a:endParaRPr>
          </a:p>
          <a:p>
            <a:pPr marL="0" lvl="0" indent="0" algn="l" rtl="0">
              <a:lnSpc>
                <a:spcPct val="115000"/>
              </a:lnSpc>
              <a:spcBef>
                <a:spcPts val="0"/>
              </a:spcBef>
              <a:spcAft>
                <a:spcPts val="0"/>
              </a:spcAft>
              <a:buNone/>
            </a:pPr>
            <a:r>
              <a:rPr lang="en-US" sz="1600" b="1" dirty="0">
                <a:solidFill>
                  <a:srgbClr val="FFFFFF"/>
                </a:solidFill>
              </a:rPr>
              <a:t>     more memory than actual memory.</a:t>
            </a:r>
            <a:endParaRPr sz="1600" b="1" dirty="0">
              <a:solidFill>
                <a:srgbClr val="FFFFFF"/>
              </a:solidFill>
            </a:endParaRPr>
          </a:p>
          <a:p>
            <a:pPr marL="0" lvl="0" indent="0" algn="l" rtl="0">
              <a:lnSpc>
                <a:spcPct val="115000"/>
              </a:lnSpc>
              <a:spcBef>
                <a:spcPts val="0"/>
              </a:spcBef>
              <a:spcAft>
                <a:spcPts val="0"/>
              </a:spcAft>
              <a:buNone/>
            </a:pPr>
            <a:r>
              <a:rPr lang="en-US" sz="1600" b="1" dirty="0">
                <a:solidFill>
                  <a:srgbClr val="FFFFFF"/>
                </a:solidFill>
              </a:rPr>
              <a:t>●   Allow multiprogramming environment.</a:t>
            </a:r>
            <a:endParaRPr sz="1600" b="1" dirty="0">
              <a:solidFill>
                <a:srgbClr val="FFFFFF"/>
              </a:solidFill>
            </a:endParaRPr>
          </a:p>
          <a:p>
            <a:pPr marL="0" lvl="0" indent="0" algn="l" rtl="0">
              <a:lnSpc>
                <a:spcPct val="115000"/>
              </a:lnSpc>
              <a:spcBef>
                <a:spcPts val="0"/>
              </a:spcBef>
              <a:spcAft>
                <a:spcPts val="0"/>
              </a:spcAft>
              <a:buNone/>
            </a:pPr>
            <a:r>
              <a:rPr lang="en-US" sz="1600" b="1" dirty="0">
                <a:solidFill>
                  <a:srgbClr val="FFFFFF"/>
                </a:solidFill>
              </a:rPr>
              <a:t>●   More applications can be run at the</a:t>
            </a:r>
            <a:endParaRPr sz="1600" b="1" dirty="0">
              <a:solidFill>
                <a:srgbClr val="FFFFFF"/>
              </a:solidFill>
            </a:endParaRPr>
          </a:p>
          <a:p>
            <a:pPr marL="0" lvl="0" indent="0" algn="l" rtl="0">
              <a:lnSpc>
                <a:spcPct val="115000"/>
              </a:lnSpc>
              <a:spcBef>
                <a:spcPts val="0"/>
              </a:spcBef>
              <a:spcAft>
                <a:spcPts val="0"/>
              </a:spcAft>
              <a:buNone/>
            </a:pPr>
            <a:r>
              <a:rPr lang="en-US" sz="1600" b="1" dirty="0">
                <a:solidFill>
                  <a:srgbClr val="FFFFFF"/>
                </a:solidFill>
              </a:rPr>
              <a:t>     same time.</a:t>
            </a:r>
            <a:endParaRPr sz="1600" b="1" dirty="0">
              <a:solidFill>
                <a:srgbClr val="FFFFFF"/>
              </a:solidFill>
            </a:endParaRPr>
          </a:p>
          <a:p>
            <a:pPr marL="0" lvl="0" indent="0" algn="l" rtl="0">
              <a:lnSpc>
                <a:spcPct val="115000"/>
              </a:lnSpc>
              <a:spcBef>
                <a:spcPts val="0"/>
              </a:spcBef>
              <a:spcAft>
                <a:spcPts val="0"/>
              </a:spcAft>
              <a:buNone/>
            </a:pPr>
            <a:r>
              <a:rPr lang="en-US" sz="1600" b="1" dirty="0">
                <a:solidFill>
                  <a:srgbClr val="FFFFFF"/>
                </a:solidFill>
              </a:rPr>
              <a:t>●   Simplifies memory Allocation.</a:t>
            </a:r>
            <a:endParaRPr sz="1600" b="1" dirty="0">
              <a:solidFill>
                <a:srgbClr val="FFFFFF"/>
              </a:solidFill>
            </a:endParaRPr>
          </a:p>
          <a:p>
            <a:pPr marL="0" lvl="0" indent="0" algn="l" rtl="0">
              <a:lnSpc>
                <a:spcPct val="115000"/>
              </a:lnSpc>
              <a:spcBef>
                <a:spcPts val="0"/>
              </a:spcBef>
              <a:spcAft>
                <a:spcPts val="0"/>
              </a:spcAft>
              <a:buNone/>
            </a:pPr>
            <a:endParaRPr sz="1400" b="1" dirty="0">
              <a:solidFill>
                <a:srgbClr val="FFFFFF"/>
              </a:solidFill>
            </a:endParaRPr>
          </a:p>
          <a:p>
            <a:pPr marL="457200" lvl="0" indent="0" algn="l" rtl="0">
              <a:lnSpc>
                <a:spcPct val="115000"/>
              </a:lnSpc>
              <a:spcBef>
                <a:spcPts val="0"/>
              </a:spcBef>
              <a:spcAft>
                <a:spcPts val="0"/>
              </a:spcAft>
              <a:buNone/>
            </a:pPr>
            <a:endParaRPr sz="1800" dirty="0">
              <a:solidFill>
                <a:schemeClr val="lt1"/>
              </a:solidFill>
            </a:endParaRPr>
          </a:p>
        </p:txBody>
      </p:sp>
      <p:pic>
        <p:nvPicPr>
          <p:cNvPr id="554" name="Google Shape;554;p35"/>
          <p:cNvPicPr preferRelativeResize="0"/>
          <p:nvPr/>
        </p:nvPicPr>
        <p:blipFill>
          <a:blip r:embed="rId5">
            <a:alphaModFix/>
          </a:blip>
          <a:stretch>
            <a:fillRect/>
          </a:stretch>
        </p:blipFill>
        <p:spPr>
          <a:xfrm>
            <a:off x="5900400" y="1854000"/>
            <a:ext cx="2807300" cy="2807300"/>
          </a:xfrm>
          <a:prstGeom prst="rect">
            <a:avLst/>
          </a:prstGeom>
          <a:noFill/>
          <a:ln>
            <a:noFill/>
          </a:ln>
        </p:spPr>
      </p:pic>
      <p:pic>
        <p:nvPicPr>
          <p:cNvPr id="2" name="Recorded Sound">
            <a:hlinkClick r:id="" action="ppaction://media"/>
            <a:extLst>
              <a:ext uri="{FF2B5EF4-FFF2-40B4-BE49-F238E27FC236}">
                <a16:creationId xmlns:a16="http://schemas.microsoft.com/office/drawing/2014/main" id="{8C3C0767-33F1-4313-A09A-E752ECEF8C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736" y="40275"/>
            <a:ext cx="477619" cy="4776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b4cfcbd87b_9_6"/>
          <p:cNvSpPr txBox="1">
            <a:spLocks noGrp="1"/>
          </p:cNvSpPr>
          <p:nvPr>
            <p:ph type="title"/>
          </p:nvPr>
        </p:nvSpPr>
        <p:spPr>
          <a:xfrm>
            <a:off x="272675" y="598575"/>
            <a:ext cx="80616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en-US">
                <a:solidFill>
                  <a:srgbClr val="FFFFFF"/>
                </a:solidFill>
              </a:rPr>
              <a:t>Disadvantage of Virtual Memory</a:t>
            </a:r>
            <a:endParaRPr/>
          </a:p>
        </p:txBody>
      </p:sp>
      <p:sp>
        <p:nvSpPr>
          <p:cNvPr id="567" name="Google Shape;567;gb4cfcbd87b_9_6"/>
          <p:cNvSpPr txBox="1">
            <a:spLocks noGrp="1"/>
          </p:cNvSpPr>
          <p:nvPr>
            <p:ph type="body" idx="1"/>
          </p:nvPr>
        </p:nvSpPr>
        <p:spPr>
          <a:xfrm>
            <a:off x="272675" y="1710375"/>
            <a:ext cx="4176900" cy="2821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US" sz="1400" b="1">
                <a:solidFill>
                  <a:schemeClr val="lt1"/>
                </a:solidFill>
              </a:rPr>
              <a:t>Applications may run slower.</a:t>
            </a:r>
            <a:endParaRPr sz="1400" b="1"/>
          </a:p>
          <a:p>
            <a:pPr marL="457200" lvl="0" indent="-317500" algn="l" rtl="0">
              <a:spcBef>
                <a:spcPts val="0"/>
              </a:spcBef>
              <a:spcAft>
                <a:spcPts val="0"/>
              </a:spcAft>
              <a:buClr>
                <a:schemeClr val="lt1"/>
              </a:buClr>
              <a:buSzPts val="1400"/>
              <a:buChar char="●"/>
            </a:pPr>
            <a:r>
              <a:rPr lang="en-US" sz="1400" b="1">
                <a:solidFill>
                  <a:schemeClr val="lt1"/>
                </a:solidFill>
              </a:rPr>
              <a:t>Likely takes more time to switch between applications.</a:t>
            </a:r>
            <a:endParaRPr sz="1400" b="1">
              <a:solidFill>
                <a:schemeClr val="lt1"/>
              </a:solidFill>
            </a:endParaRPr>
          </a:p>
          <a:p>
            <a:pPr marL="457200" lvl="0" indent="-317500" algn="l" rtl="0">
              <a:spcBef>
                <a:spcPts val="0"/>
              </a:spcBef>
              <a:spcAft>
                <a:spcPts val="0"/>
              </a:spcAft>
              <a:buClr>
                <a:schemeClr val="lt1"/>
              </a:buClr>
              <a:buSzPts val="1400"/>
              <a:buChar char="●"/>
            </a:pPr>
            <a:r>
              <a:rPr lang="en-US" sz="1400" b="1">
                <a:solidFill>
                  <a:schemeClr val="lt1"/>
                </a:solidFill>
              </a:rPr>
              <a:t>Offers lesser hard drive space.</a:t>
            </a:r>
            <a:endParaRPr sz="1400" b="1">
              <a:solidFill>
                <a:schemeClr val="lt1"/>
              </a:solidFill>
            </a:endParaRPr>
          </a:p>
          <a:p>
            <a:pPr marL="457200" lvl="0" indent="-317500" algn="l" rtl="0">
              <a:spcBef>
                <a:spcPts val="0"/>
              </a:spcBef>
              <a:spcAft>
                <a:spcPts val="0"/>
              </a:spcAft>
              <a:buClr>
                <a:schemeClr val="lt1"/>
              </a:buClr>
              <a:buSzPts val="1400"/>
              <a:buChar char="●"/>
            </a:pPr>
            <a:r>
              <a:rPr lang="en-US" sz="1400" b="1">
                <a:solidFill>
                  <a:schemeClr val="lt1"/>
                </a:solidFill>
              </a:rPr>
              <a:t>It reduces system stability.</a:t>
            </a:r>
            <a:endParaRPr sz="1400" b="1">
              <a:solidFill>
                <a:schemeClr val="lt1"/>
              </a:solidFill>
            </a:endParaRPr>
          </a:p>
          <a:p>
            <a:pPr marL="457200" lvl="0" indent="-317500" algn="l" rtl="0">
              <a:spcBef>
                <a:spcPts val="0"/>
              </a:spcBef>
              <a:spcAft>
                <a:spcPts val="0"/>
              </a:spcAft>
              <a:buClr>
                <a:schemeClr val="lt1"/>
              </a:buClr>
              <a:buSzPts val="1400"/>
              <a:buChar char="●"/>
            </a:pPr>
            <a:r>
              <a:rPr lang="en-US" sz="1400" b="1">
                <a:solidFill>
                  <a:schemeClr val="lt1"/>
                </a:solidFill>
              </a:rPr>
              <a:t>It doesn't offer the same performance as RAM.</a:t>
            </a:r>
            <a:endParaRPr sz="1400" b="1">
              <a:solidFill>
                <a:schemeClr val="lt1"/>
              </a:solidFill>
            </a:endParaRPr>
          </a:p>
          <a:p>
            <a:pPr marL="457200" lvl="0" indent="-317500" algn="l" rtl="0">
              <a:spcBef>
                <a:spcPts val="0"/>
              </a:spcBef>
              <a:spcAft>
                <a:spcPts val="0"/>
              </a:spcAft>
              <a:buClr>
                <a:schemeClr val="lt1"/>
              </a:buClr>
              <a:buSzPts val="1400"/>
              <a:buChar char="●"/>
            </a:pPr>
            <a:r>
              <a:rPr lang="en-US" sz="1400" b="1">
                <a:solidFill>
                  <a:schemeClr val="lt1"/>
                </a:solidFill>
              </a:rPr>
              <a:t>Thrashing can occur if the RAM is too small.</a:t>
            </a:r>
            <a:endParaRPr sz="1400" b="1">
              <a:solidFill>
                <a:schemeClr val="lt1"/>
              </a:solidFill>
            </a:endParaRPr>
          </a:p>
          <a:p>
            <a:pPr marL="0" lvl="0" indent="0" algn="l" rtl="0">
              <a:spcBef>
                <a:spcPts val="0"/>
              </a:spcBef>
              <a:spcAft>
                <a:spcPts val="0"/>
              </a:spcAft>
              <a:buNone/>
            </a:pPr>
            <a:endParaRPr/>
          </a:p>
        </p:txBody>
      </p:sp>
      <p:pic>
        <p:nvPicPr>
          <p:cNvPr id="568" name="Google Shape;568;gb4cfcbd87b_9_6"/>
          <p:cNvPicPr preferRelativeResize="0"/>
          <p:nvPr/>
        </p:nvPicPr>
        <p:blipFill>
          <a:blip r:embed="rId5">
            <a:alphaModFix/>
          </a:blip>
          <a:stretch>
            <a:fillRect/>
          </a:stretch>
        </p:blipFill>
        <p:spPr>
          <a:xfrm>
            <a:off x="5013850" y="1710375"/>
            <a:ext cx="3805050" cy="2058825"/>
          </a:xfrm>
          <a:prstGeom prst="rect">
            <a:avLst/>
          </a:prstGeom>
          <a:noFill/>
          <a:ln>
            <a:noFill/>
          </a:ln>
        </p:spPr>
      </p:pic>
      <p:pic>
        <p:nvPicPr>
          <p:cNvPr id="4" name="Recorded Sound">
            <a:hlinkClick r:id="" action="ppaction://media"/>
            <a:extLst>
              <a:ext uri="{FF2B5EF4-FFF2-40B4-BE49-F238E27FC236}">
                <a16:creationId xmlns:a16="http://schemas.microsoft.com/office/drawing/2014/main" id="{45FC72ED-4CE8-47B4-965E-4BA1DEF3CC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4925" y="119306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2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38"/>
          <p:cNvPicPr preferRelativeResize="0"/>
          <p:nvPr/>
        </p:nvPicPr>
        <p:blipFill rotWithShape="1">
          <a:blip r:embed="rId5">
            <a:alphaModFix/>
          </a:blip>
          <a:srcRect t="7813" b="7813"/>
          <a:stretch/>
        </p:blipFill>
        <p:spPr>
          <a:xfrm>
            <a:off x="0" y="0"/>
            <a:ext cx="9144000" cy="5143500"/>
          </a:xfrm>
          <a:prstGeom prst="rect">
            <a:avLst/>
          </a:prstGeom>
          <a:noFill/>
          <a:ln>
            <a:noFill/>
          </a:ln>
        </p:spPr>
      </p:pic>
      <p:pic>
        <p:nvPicPr>
          <p:cNvPr id="3" name="Recorded Sound">
            <a:hlinkClick r:id="" action="ppaction://media"/>
            <a:extLst>
              <a:ext uri="{FF2B5EF4-FFF2-40B4-BE49-F238E27FC236}">
                <a16:creationId xmlns:a16="http://schemas.microsoft.com/office/drawing/2014/main" id="{4EAD61E4-44E3-47DD-993E-F7C8A0C019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527" y="7144"/>
            <a:ext cx="450111" cy="4501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animEffect transition="in" filter="fade">
                                      <p:cBhvr>
                                        <p:cTn id="7" dur="500"/>
                                        <p:tgtEl>
                                          <p:spTgt spid="57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3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
          <p:cNvSpPr txBox="1">
            <a:spLocks noGrp="1"/>
          </p:cNvSpPr>
          <p:nvPr>
            <p:ph type="title"/>
          </p:nvPr>
        </p:nvSpPr>
        <p:spPr>
          <a:xfrm>
            <a:off x="722523" y="137117"/>
            <a:ext cx="7030500" cy="45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FFFF"/>
                </a:solidFill>
              </a:rPr>
              <a:t>Uses of Virtual Memory</a:t>
            </a:r>
            <a:endParaRPr dirty="0"/>
          </a:p>
        </p:txBody>
      </p:sp>
      <p:sp>
        <p:nvSpPr>
          <p:cNvPr id="302" name="Google Shape;302;p4"/>
          <p:cNvSpPr txBox="1">
            <a:spLocks noGrp="1"/>
          </p:cNvSpPr>
          <p:nvPr>
            <p:ph type="body" idx="1"/>
          </p:nvPr>
        </p:nvSpPr>
        <p:spPr>
          <a:xfrm>
            <a:off x="0" y="647569"/>
            <a:ext cx="5564981" cy="4032881"/>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Char char="●"/>
            </a:pPr>
            <a:r>
              <a:rPr lang="en-US" sz="1800" b="1" dirty="0">
                <a:solidFill>
                  <a:schemeClr val="lt1"/>
                </a:solidFill>
              </a:rPr>
              <a:t>Isolating to make the physical memory visible.</a:t>
            </a:r>
          </a:p>
          <a:p>
            <a:pPr marL="114300" lvl="0" indent="0" algn="l" rtl="0">
              <a:lnSpc>
                <a:spcPct val="115000"/>
              </a:lnSpc>
              <a:spcBef>
                <a:spcPts val="0"/>
              </a:spcBef>
              <a:spcAft>
                <a:spcPts val="0"/>
              </a:spcAft>
              <a:buClr>
                <a:schemeClr val="lt1"/>
              </a:buClr>
              <a:buSzPts val="1800"/>
              <a:buNone/>
            </a:pPr>
            <a:endParaRPr b="1" dirty="0"/>
          </a:p>
          <a:p>
            <a:pPr marL="457200" lvl="0" indent="-342900" algn="l" rtl="0">
              <a:lnSpc>
                <a:spcPct val="115000"/>
              </a:lnSpc>
              <a:spcBef>
                <a:spcPts val="0"/>
              </a:spcBef>
              <a:spcAft>
                <a:spcPts val="0"/>
              </a:spcAft>
              <a:buClr>
                <a:schemeClr val="lt1"/>
              </a:buClr>
              <a:buSzPts val="1800"/>
              <a:buChar char="●"/>
            </a:pPr>
            <a:r>
              <a:rPr lang="en-US" sz="1800" b="1" dirty="0">
                <a:solidFill>
                  <a:schemeClr val="lt1"/>
                </a:solidFill>
              </a:rPr>
              <a:t>Implement memory protection from error.</a:t>
            </a:r>
          </a:p>
          <a:p>
            <a:pPr marL="114300" lvl="0" indent="0" algn="l" rtl="0">
              <a:lnSpc>
                <a:spcPct val="115000"/>
              </a:lnSpc>
              <a:spcBef>
                <a:spcPts val="0"/>
              </a:spcBef>
              <a:spcAft>
                <a:spcPts val="0"/>
              </a:spcAft>
              <a:buClr>
                <a:schemeClr val="lt1"/>
              </a:buClr>
              <a:buSzPts val="1800"/>
              <a:buNone/>
            </a:pPr>
            <a:endParaRPr b="1" dirty="0"/>
          </a:p>
          <a:p>
            <a:pPr marL="457200" lvl="0" indent="-342900" algn="l" rtl="0">
              <a:lnSpc>
                <a:spcPct val="115000"/>
              </a:lnSpc>
              <a:spcBef>
                <a:spcPts val="0"/>
              </a:spcBef>
              <a:spcAft>
                <a:spcPts val="0"/>
              </a:spcAft>
              <a:buClr>
                <a:schemeClr val="lt1"/>
              </a:buClr>
              <a:buSzPts val="1800"/>
              <a:buChar char="●"/>
            </a:pPr>
            <a:r>
              <a:rPr lang="en-US" sz="1800" b="1" dirty="0">
                <a:solidFill>
                  <a:schemeClr val="lt1"/>
                </a:solidFill>
              </a:rPr>
              <a:t>Implement shared memory communication.</a:t>
            </a:r>
          </a:p>
          <a:p>
            <a:pPr marL="114300" lvl="0" indent="0" algn="l" rtl="0">
              <a:lnSpc>
                <a:spcPct val="115000"/>
              </a:lnSpc>
              <a:spcBef>
                <a:spcPts val="0"/>
              </a:spcBef>
              <a:spcAft>
                <a:spcPts val="0"/>
              </a:spcAft>
              <a:buClr>
                <a:schemeClr val="lt1"/>
              </a:buClr>
              <a:buSzPts val="1800"/>
              <a:buNone/>
            </a:pPr>
            <a:endParaRPr b="1" dirty="0"/>
          </a:p>
          <a:p>
            <a:pPr marL="457200" lvl="0" indent="-342900" algn="l" rtl="0">
              <a:lnSpc>
                <a:spcPct val="115000"/>
              </a:lnSpc>
              <a:spcBef>
                <a:spcPts val="0"/>
              </a:spcBef>
              <a:spcAft>
                <a:spcPts val="0"/>
              </a:spcAft>
              <a:buClr>
                <a:schemeClr val="lt1"/>
              </a:buClr>
              <a:buSzPts val="1800"/>
              <a:buChar char="●"/>
            </a:pPr>
            <a:r>
              <a:rPr lang="en-US" sz="1800" b="1" dirty="0">
                <a:solidFill>
                  <a:schemeClr val="lt1"/>
                </a:solidFill>
              </a:rPr>
              <a:t>RAM extended by virtual  memory.</a:t>
            </a:r>
          </a:p>
          <a:p>
            <a:pPr marL="457200" lvl="0" indent="0" algn="l" rtl="0">
              <a:lnSpc>
                <a:spcPct val="115000"/>
              </a:lnSpc>
              <a:spcBef>
                <a:spcPts val="0"/>
              </a:spcBef>
              <a:spcAft>
                <a:spcPts val="0"/>
              </a:spcAft>
              <a:buNone/>
            </a:pPr>
            <a:endParaRPr b="1" dirty="0"/>
          </a:p>
          <a:p>
            <a:pPr marL="457200" lvl="0" indent="-342900" algn="l" rtl="0">
              <a:lnSpc>
                <a:spcPct val="115000"/>
              </a:lnSpc>
              <a:spcBef>
                <a:spcPts val="0"/>
              </a:spcBef>
              <a:spcAft>
                <a:spcPts val="0"/>
              </a:spcAft>
              <a:buClr>
                <a:schemeClr val="lt1"/>
              </a:buClr>
              <a:buSzPts val="1800"/>
              <a:buChar char="●"/>
            </a:pPr>
            <a:r>
              <a:rPr lang="en-US" sz="1800" b="1" dirty="0">
                <a:solidFill>
                  <a:schemeClr val="lt1"/>
                </a:solidFill>
              </a:rPr>
              <a:t>No process and page limitation for process.</a:t>
            </a:r>
          </a:p>
          <a:p>
            <a:pPr marL="457200" lvl="0" indent="-342900" algn="l" rtl="0">
              <a:lnSpc>
                <a:spcPct val="115000"/>
              </a:lnSpc>
              <a:spcBef>
                <a:spcPts val="0"/>
              </a:spcBef>
              <a:spcAft>
                <a:spcPts val="0"/>
              </a:spcAft>
              <a:buClr>
                <a:schemeClr val="lt1"/>
              </a:buClr>
              <a:buSzPts val="1800"/>
              <a:buChar char="●"/>
            </a:pPr>
            <a:endParaRPr lang="en-US" sz="1800" b="1" dirty="0">
              <a:solidFill>
                <a:schemeClr val="lt1"/>
              </a:solidFill>
            </a:endParaRPr>
          </a:p>
          <a:p>
            <a:pPr marL="457200" lvl="0" indent="-342900" algn="l" rtl="0">
              <a:lnSpc>
                <a:spcPct val="100000"/>
              </a:lnSpc>
              <a:spcBef>
                <a:spcPts val="0"/>
              </a:spcBef>
              <a:spcAft>
                <a:spcPts val="0"/>
              </a:spcAft>
              <a:buClr>
                <a:srgbClr val="FFFFFF"/>
              </a:buClr>
              <a:buSzPts val="1800"/>
              <a:buFont typeface="Arial"/>
              <a:buChar char="●"/>
            </a:pPr>
            <a:r>
              <a:rPr lang="en-US" sz="1800" b="1" dirty="0">
                <a:solidFill>
                  <a:srgbClr val="FFFFFF"/>
                </a:solidFill>
                <a:latin typeface="Arial"/>
                <a:ea typeface="Arial"/>
                <a:cs typeface="Arial"/>
                <a:sym typeface="Arial"/>
              </a:rPr>
              <a:t>Due to the advantage of Virtual memory, it is used in Mac/iOS, Linux, Windows etc.</a:t>
            </a:r>
          </a:p>
          <a:p>
            <a:pPr marL="457200" lvl="0" indent="-342900" algn="l" rtl="0">
              <a:lnSpc>
                <a:spcPct val="100000"/>
              </a:lnSpc>
              <a:spcBef>
                <a:spcPts val="0"/>
              </a:spcBef>
              <a:spcAft>
                <a:spcPts val="0"/>
              </a:spcAft>
              <a:buClr>
                <a:srgbClr val="FFFFFF"/>
              </a:buClr>
              <a:buSzPts val="1800"/>
              <a:buFont typeface="Arial"/>
              <a:buChar char="●"/>
            </a:pPr>
            <a:endParaRPr lang="en-US" sz="1800" b="1" dirty="0">
              <a:solidFill>
                <a:srgbClr val="FFFFFF"/>
              </a:solidFill>
              <a:latin typeface="Arial"/>
              <a:ea typeface="Arial"/>
              <a:cs typeface="Arial"/>
              <a:sym typeface="Arial"/>
            </a:endParaRPr>
          </a:p>
          <a:p>
            <a:pPr marL="457200" lvl="0" indent="-342900" algn="l" rtl="0">
              <a:lnSpc>
                <a:spcPct val="100000"/>
              </a:lnSpc>
              <a:spcBef>
                <a:spcPts val="0"/>
              </a:spcBef>
              <a:spcAft>
                <a:spcPts val="0"/>
              </a:spcAft>
              <a:buClr>
                <a:srgbClr val="FFFFFF"/>
              </a:buClr>
              <a:buSzPts val="1800"/>
              <a:buFont typeface="Arial"/>
              <a:buChar char="●"/>
            </a:pPr>
            <a:r>
              <a:rPr lang="en-US" sz="1800" b="1" dirty="0">
                <a:solidFill>
                  <a:srgbClr val="FFFFFF"/>
                </a:solidFill>
                <a:latin typeface="Arial"/>
                <a:ea typeface="Arial"/>
                <a:cs typeface="Arial"/>
                <a:sym typeface="Arial"/>
              </a:rPr>
              <a:t>The way Virtual memory used in Linux is quite complex.</a:t>
            </a:r>
          </a:p>
          <a:p>
            <a:pPr marL="457200" lvl="0" indent="-342900" algn="l" rtl="0">
              <a:lnSpc>
                <a:spcPct val="115000"/>
              </a:lnSpc>
              <a:spcBef>
                <a:spcPts val="0"/>
              </a:spcBef>
              <a:spcAft>
                <a:spcPts val="0"/>
              </a:spcAft>
              <a:buClr>
                <a:schemeClr val="lt1"/>
              </a:buClr>
              <a:buSzPts val="1800"/>
              <a:buChar char="●"/>
            </a:pPr>
            <a:endParaRPr b="1" dirty="0"/>
          </a:p>
        </p:txBody>
      </p:sp>
      <p:pic>
        <p:nvPicPr>
          <p:cNvPr id="303" name="Google Shape;303;p4" descr="Diagram&#10;&#10;Description automatically generated"/>
          <p:cNvPicPr preferRelativeResize="0"/>
          <p:nvPr/>
        </p:nvPicPr>
        <p:blipFill rotWithShape="1">
          <a:blip r:embed="rId5">
            <a:alphaModFix/>
          </a:blip>
          <a:srcRect/>
          <a:stretch/>
        </p:blipFill>
        <p:spPr>
          <a:xfrm>
            <a:off x="5617819" y="780319"/>
            <a:ext cx="3306848" cy="3446831"/>
          </a:xfrm>
          <a:prstGeom prst="rect">
            <a:avLst/>
          </a:prstGeom>
          <a:noFill/>
          <a:ln>
            <a:noFill/>
          </a:ln>
        </p:spPr>
      </p:pic>
      <p:pic>
        <p:nvPicPr>
          <p:cNvPr id="2" name="Recorded Sound">
            <a:hlinkClick r:id="" action="ppaction://media"/>
            <a:extLst>
              <a:ext uri="{FF2B5EF4-FFF2-40B4-BE49-F238E27FC236}">
                <a16:creationId xmlns:a16="http://schemas.microsoft.com/office/drawing/2014/main" id="{3C414BCD-67F1-4974-914D-A218CF5786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
          <p:cNvSpPr txBox="1">
            <a:spLocks noGrp="1"/>
          </p:cNvSpPr>
          <p:nvPr>
            <p:ph type="title"/>
          </p:nvPr>
        </p:nvSpPr>
        <p:spPr>
          <a:xfrm>
            <a:off x="705250" y="123950"/>
            <a:ext cx="7030500" cy="79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rgbClr val="FFFFFF"/>
                </a:solidFill>
              </a:rPr>
              <a:t>Origin of Virtual Memory</a:t>
            </a:r>
            <a:r>
              <a:rPr lang="en-US"/>
              <a:t> </a:t>
            </a:r>
            <a:endParaRPr/>
          </a:p>
        </p:txBody>
      </p:sp>
      <p:sp>
        <p:nvSpPr>
          <p:cNvPr id="309" name="Google Shape;309;p5"/>
          <p:cNvSpPr txBox="1">
            <a:spLocks noGrp="1"/>
          </p:cNvSpPr>
          <p:nvPr>
            <p:ph type="body" idx="1"/>
          </p:nvPr>
        </p:nvSpPr>
        <p:spPr>
          <a:xfrm>
            <a:off x="309263" y="828943"/>
            <a:ext cx="6507300" cy="4077600"/>
          </a:xfrm>
          <a:prstGeom prst="rect">
            <a:avLst/>
          </a:prstGeom>
          <a:noFill/>
          <a:ln>
            <a:noFill/>
          </a:ln>
        </p:spPr>
        <p:txBody>
          <a:bodyPr spcFirstLastPara="1" wrap="square" lIns="91425" tIns="91425" rIns="91425" bIns="91425" anchor="t" anchorCtr="0">
            <a:noAutofit/>
          </a:bodyPr>
          <a:lstStyle/>
          <a:p>
            <a:pPr marL="400050" lvl="0" indent="-285750" algn="l" rtl="0">
              <a:lnSpc>
                <a:spcPct val="115000"/>
              </a:lnSpc>
              <a:spcBef>
                <a:spcPts val="0"/>
              </a:spcBef>
              <a:spcAft>
                <a:spcPts val="0"/>
              </a:spcAft>
              <a:buClr>
                <a:schemeClr val="lt1"/>
              </a:buClr>
              <a:buSzPts val="1800"/>
              <a:buFont typeface="Arial"/>
              <a:buChar char="•"/>
            </a:pPr>
            <a:r>
              <a:rPr lang="en-US" sz="1800" b="1">
                <a:solidFill>
                  <a:schemeClr val="lt1"/>
                </a:solidFill>
              </a:rPr>
              <a:t>First true virtual memory system: Part of Atlas Computer</a:t>
            </a:r>
            <a:endParaRPr sz="1800" b="1">
              <a:solidFill>
                <a:schemeClr val="lt1"/>
              </a:solidFill>
            </a:endParaRPr>
          </a:p>
          <a:p>
            <a:pPr marL="457200" lvl="0" indent="0" algn="l" rtl="0">
              <a:lnSpc>
                <a:spcPct val="115000"/>
              </a:lnSpc>
              <a:spcBef>
                <a:spcPts val="0"/>
              </a:spcBef>
              <a:spcAft>
                <a:spcPts val="0"/>
              </a:spcAft>
              <a:buNone/>
            </a:pPr>
            <a:endParaRPr sz="1800" b="1">
              <a:solidFill>
                <a:schemeClr val="lt1"/>
              </a:solidFill>
            </a:endParaRPr>
          </a:p>
          <a:p>
            <a:pPr marL="400050" lvl="0" indent="-285750" algn="l" rtl="0">
              <a:lnSpc>
                <a:spcPct val="115000"/>
              </a:lnSpc>
              <a:spcBef>
                <a:spcPts val="0"/>
              </a:spcBef>
              <a:spcAft>
                <a:spcPts val="0"/>
              </a:spcAft>
              <a:buClr>
                <a:schemeClr val="lt1"/>
              </a:buClr>
              <a:buSzPts val="1800"/>
              <a:buChar char="•"/>
            </a:pPr>
            <a:r>
              <a:rPr lang="en-US" sz="1800" b="1">
                <a:solidFill>
                  <a:schemeClr val="lt1"/>
                </a:solidFill>
              </a:rPr>
              <a:t>Before virtual memory : Dynamic address required.</a:t>
            </a:r>
            <a:endParaRPr sz="1800" b="1">
              <a:solidFill>
                <a:schemeClr val="lt1"/>
              </a:solidFill>
            </a:endParaRPr>
          </a:p>
          <a:p>
            <a:pPr marL="457200" lvl="0" indent="0" algn="l" rtl="0">
              <a:lnSpc>
                <a:spcPct val="115000"/>
              </a:lnSpc>
              <a:spcBef>
                <a:spcPts val="0"/>
              </a:spcBef>
              <a:spcAft>
                <a:spcPts val="0"/>
              </a:spcAft>
              <a:buNone/>
            </a:pPr>
            <a:endParaRPr sz="1800" b="1">
              <a:solidFill>
                <a:schemeClr val="lt1"/>
              </a:solidFill>
            </a:endParaRPr>
          </a:p>
          <a:p>
            <a:pPr marL="400050" lvl="0" indent="-285750" algn="l" rtl="0">
              <a:lnSpc>
                <a:spcPct val="115000"/>
              </a:lnSpc>
              <a:spcBef>
                <a:spcPts val="0"/>
              </a:spcBef>
              <a:spcAft>
                <a:spcPts val="0"/>
              </a:spcAft>
              <a:buClr>
                <a:schemeClr val="lt1"/>
              </a:buClr>
              <a:buSzPts val="1800"/>
              <a:buChar char="•"/>
            </a:pPr>
            <a:r>
              <a:rPr lang="en-US" sz="1800" b="1">
                <a:solidFill>
                  <a:schemeClr val="lt1"/>
                </a:solidFill>
              </a:rPr>
              <a:t>IBM research team’s conclusion : Overlay system worked overall better than manually controlled systems.</a:t>
            </a:r>
            <a:endParaRPr sz="1800" b="1">
              <a:solidFill>
                <a:schemeClr val="lt1"/>
              </a:solidFill>
            </a:endParaRPr>
          </a:p>
          <a:p>
            <a:pPr marL="457200" lvl="0" indent="0" algn="l" rtl="0">
              <a:lnSpc>
                <a:spcPct val="115000"/>
              </a:lnSpc>
              <a:spcBef>
                <a:spcPts val="0"/>
              </a:spcBef>
              <a:spcAft>
                <a:spcPts val="0"/>
              </a:spcAft>
              <a:buNone/>
            </a:pPr>
            <a:endParaRPr sz="1800" b="1">
              <a:solidFill>
                <a:schemeClr val="lt1"/>
              </a:solidFill>
            </a:endParaRPr>
          </a:p>
          <a:p>
            <a:pPr marL="400050" lvl="0" indent="-285750" algn="l" rtl="0">
              <a:lnSpc>
                <a:spcPct val="115000"/>
              </a:lnSpc>
              <a:spcBef>
                <a:spcPts val="0"/>
              </a:spcBef>
              <a:spcAft>
                <a:spcPts val="0"/>
              </a:spcAft>
              <a:buClr>
                <a:schemeClr val="lt1"/>
              </a:buClr>
              <a:buSzPts val="1800"/>
              <a:buChar char="•"/>
            </a:pPr>
            <a:r>
              <a:rPr lang="en-US" sz="1800" b="1">
                <a:solidFill>
                  <a:schemeClr val="lt1"/>
                </a:solidFill>
              </a:rPr>
              <a:t>First minicomputer : Part of virtual memory, notably VAX models running VMS.</a:t>
            </a:r>
            <a:endParaRPr sz="1800" b="1">
              <a:solidFill>
                <a:schemeClr val="lt1"/>
              </a:solidFill>
            </a:endParaRPr>
          </a:p>
          <a:p>
            <a:pPr marL="457200" lvl="0" indent="0" algn="l" rtl="0">
              <a:lnSpc>
                <a:spcPct val="115000"/>
              </a:lnSpc>
              <a:spcBef>
                <a:spcPts val="0"/>
              </a:spcBef>
              <a:spcAft>
                <a:spcPts val="0"/>
              </a:spcAft>
              <a:buNone/>
            </a:pPr>
            <a:endParaRPr sz="1800" b="1">
              <a:solidFill>
                <a:schemeClr val="lt1"/>
              </a:solidFill>
            </a:endParaRPr>
          </a:p>
          <a:p>
            <a:pPr marL="400050" lvl="0" indent="-285750" algn="l" rtl="0">
              <a:lnSpc>
                <a:spcPct val="115000"/>
              </a:lnSpc>
              <a:spcBef>
                <a:spcPts val="0"/>
              </a:spcBef>
              <a:spcAft>
                <a:spcPts val="0"/>
              </a:spcAft>
              <a:buClr>
                <a:schemeClr val="lt1"/>
              </a:buClr>
              <a:buSzPts val="1800"/>
              <a:buChar char="•"/>
            </a:pPr>
            <a:r>
              <a:rPr lang="en-US" sz="1800" b="1">
                <a:solidFill>
                  <a:schemeClr val="lt1"/>
                </a:solidFill>
              </a:rPr>
              <a:t>Introduced: Through Intel 80286 processor.</a:t>
            </a:r>
            <a:endParaRPr sz="1800" b="1">
              <a:solidFill>
                <a:schemeClr val="lt1"/>
              </a:solidFill>
            </a:endParaRPr>
          </a:p>
        </p:txBody>
      </p:sp>
      <p:pic>
        <p:nvPicPr>
          <p:cNvPr id="310" name="Google Shape;310;p5"/>
          <p:cNvPicPr preferRelativeResize="0"/>
          <p:nvPr/>
        </p:nvPicPr>
        <p:blipFill>
          <a:blip r:embed="rId5">
            <a:alphaModFix/>
          </a:blip>
          <a:stretch>
            <a:fillRect/>
          </a:stretch>
        </p:blipFill>
        <p:spPr>
          <a:xfrm>
            <a:off x="6370500" y="923450"/>
            <a:ext cx="2616200" cy="2066798"/>
          </a:xfrm>
          <a:prstGeom prst="rect">
            <a:avLst/>
          </a:prstGeom>
          <a:noFill/>
          <a:ln>
            <a:noFill/>
          </a:ln>
        </p:spPr>
      </p:pic>
      <p:pic>
        <p:nvPicPr>
          <p:cNvPr id="2" name="Recorded Sound">
            <a:hlinkClick r:id="" action="ppaction://media"/>
            <a:extLst>
              <a:ext uri="{FF2B5EF4-FFF2-40B4-BE49-F238E27FC236}">
                <a16:creationId xmlns:a16="http://schemas.microsoft.com/office/drawing/2014/main" id="{1CB41669-E103-4DFB-9076-901E2D4B3A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337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8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
          <p:cNvSpPr txBox="1">
            <a:spLocks noGrp="1"/>
          </p:cNvSpPr>
          <p:nvPr>
            <p:ph type="title"/>
          </p:nvPr>
        </p:nvSpPr>
        <p:spPr>
          <a:xfrm>
            <a:off x="315550" y="416325"/>
            <a:ext cx="6942000" cy="832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lt1"/>
                </a:solidFill>
              </a:rPr>
              <a:t>Address and Memory Space	</a:t>
            </a:r>
            <a:endParaRPr>
              <a:solidFill>
                <a:schemeClr val="lt1"/>
              </a:solidFill>
            </a:endParaRPr>
          </a:p>
        </p:txBody>
      </p:sp>
      <p:sp>
        <p:nvSpPr>
          <p:cNvPr id="316" name="Google Shape;316;p6"/>
          <p:cNvSpPr txBox="1">
            <a:spLocks noGrp="1"/>
          </p:cNvSpPr>
          <p:nvPr>
            <p:ph type="body" idx="1"/>
          </p:nvPr>
        </p:nvSpPr>
        <p:spPr>
          <a:xfrm>
            <a:off x="237294" y="1043210"/>
            <a:ext cx="6739800" cy="4028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450" dirty="0">
              <a:solidFill>
                <a:srgbClr val="6C6C6C"/>
              </a:solidFill>
              <a:highlight>
                <a:srgbClr val="FFFFFF"/>
              </a:highlight>
              <a:latin typeface="Arial"/>
              <a:ea typeface="Arial"/>
              <a:cs typeface="Arial"/>
              <a:sym typeface="Arial"/>
            </a:endParaRPr>
          </a:p>
          <a:p>
            <a:pPr marL="457200" lvl="0" indent="0" algn="l" rtl="0">
              <a:lnSpc>
                <a:spcPct val="115000"/>
              </a:lnSpc>
              <a:spcBef>
                <a:spcPts val="0"/>
              </a:spcBef>
              <a:spcAft>
                <a:spcPts val="0"/>
              </a:spcAft>
              <a:buNone/>
            </a:pPr>
            <a:endParaRPr sz="1450" dirty="0">
              <a:solidFill>
                <a:srgbClr val="6C6C6C"/>
              </a:solidFill>
              <a:highlight>
                <a:srgbClr val="FFFFFF"/>
              </a:highlight>
              <a:latin typeface="Arial"/>
              <a:ea typeface="Arial"/>
              <a:cs typeface="Arial"/>
              <a:sym typeface="Arial"/>
            </a:endParaRPr>
          </a:p>
          <a:p>
            <a:pPr marL="457200" lvl="0" indent="-339725" algn="l" rtl="0">
              <a:lnSpc>
                <a:spcPct val="115000"/>
              </a:lnSpc>
              <a:spcBef>
                <a:spcPts val="0"/>
              </a:spcBef>
              <a:spcAft>
                <a:spcPts val="0"/>
              </a:spcAft>
              <a:buClr>
                <a:srgbClr val="FFFFFF"/>
              </a:buClr>
              <a:buSzPts val="1750"/>
              <a:buChar char="●"/>
            </a:pPr>
            <a:r>
              <a:rPr lang="en-US" sz="1750" b="1" dirty="0">
                <a:solidFill>
                  <a:srgbClr val="FFFFFF"/>
                </a:solidFill>
              </a:rPr>
              <a:t>A virtual address enables to use primary storage (main memory). </a:t>
            </a:r>
            <a:endParaRPr sz="1750" b="1" dirty="0">
              <a:solidFill>
                <a:srgbClr val="FFFFFF"/>
              </a:solidFill>
            </a:endParaRPr>
          </a:p>
          <a:p>
            <a:pPr marL="457200" lvl="0" indent="-339725" algn="l" rtl="0">
              <a:lnSpc>
                <a:spcPct val="115000"/>
              </a:lnSpc>
              <a:spcBef>
                <a:spcPts val="0"/>
              </a:spcBef>
              <a:spcAft>
                <a:spcPts val="0"/>
              </a:spcAft>
              <a:buClr>
                <a:srgbClr val="FFFFFF"/>
              </a:buClr>
              <a:buSzPts val="1750"/>
              <a:buChar char="●"/>
            </a:pPr>
            <a:r>
              <a:rPr lang="en-US" sz="1750" b="1" dirty="0">
                <a:solidFill>
                  <a:srgbClr val="FFFFFF"/>
                </a:solidFill>
              </a:rPr>
              <a:t>It’s free from other processes and to use more space by relegating contents to hard disk.</a:t>
            </a:r>
            <a:endParaRPr sz="1750" b="1" dirty="0">
              <a:solidFill>
                <a:srgbClr val="FFFFFF"/>
              </a:solidFill>
            </a:endParaRPr>
          </a:p>
          <a:p>
            <a:pPr marL="457200" lvl="0" indent="-342900" algn="l" rtl="0">
              <a:spcBef>
                <a:spcPts val="0"/>
              </a:spcBef>
              <a:spcAft>
                <a:spcPts val="0"/>
              </a:spcAft>
              <a:buClr>
                <a:schemeClr val="lt1"/>
              </a:buClr>
              <a:buSzPts val="1800"/>
              <a:buChar char="●"/>
            </a:pPr>
            <a:r>
              <a:rPr lang="en-US" sz="1800" b="1" dirty="0">
                <a:solidFill>
                  <a:schemeClr val="lt1"/>
                </a:solidFill>
              </a:rPr>
              <a:t>An address in main memory is called a location. The set of such locations  is called the memory space.</a:t>
            </a:r>
            <a:endParaRPr sz="1800" b="1" dirty="0">
              <a:solidFill>
                <a:schemeClr val="lt1"/>
              </a:solidFill>
            </a:endParaRPr>
          </a:p>
          <a:p>
            <a:pPr marL="457200" lvl="0" indent="-342900" algn="l" rtl="0">
              <a:lnSpc>
                <a:spcPct val="115000"/>
              </a:lnSpc>
              <a:spcBef>
                <a:spcPts val="0"/>
              </a:spcBef>
              <a:spcAft>
                <a:spcPts val="0"/>
              </a:spcAft>
              <a:buClr>
                <a:srgbClr val="FFFFFF"/>
              </a:buClr>
              <a:buSzPts val="1800"/>
              <a:buChar char="●"/>
            </a:pPr>
            <a:r>
              <a:rPr lang="en-US" sz="1800" b="1" dirty="0">
                <a:solidFill>
                  <a:srgbClr val="FFFFFF"/>
                </a:solidFill>
              </a:rPr>
              <a:t>It is the memory that a program can access. </a:t>
            </a:r>
            <a:endParaRPr sz="1800" b="1" dirty="0">
              <a:solidFill>
                <a:srgbClr val="FFFFFF"/>
              </a:solidFill>
            </a:endParaRPr>
          </a:p>
          <a:p>
            <a:pPr marL="457200" lvl="0" indent="-342900" algn="l" rtl="0">
              <a:lnSpc>
                <a:spcPct val="115000"/>
              </a:lnSpc>
              <a:spcBef>
                <a:spcPts val="0"/>
              </a:spcBef>
              <a:spcAft>
                <a:spcPts val="0"/>
              </a:spcAft>
              <a:buClr>
                <a:srgbClr val="FFFFFF"/>
              </a:buClr>
              <a:buSzPts val="1800"/>
              <a:buChar char="●"/>
            </a:pPr>
            <a:r>
              <a:rPr lang="en-US" sz="1800" b="1" dirty="0">
                <a:solidFill>
                  <a:srgbClr val="FFFFFF"/>
                </a:solidFill>
              </a:rPr>
              <a:t>The memory can be either physical or virtual and is used for executing instructions and storing data. </a:t>
            </a:r>
            <a:endParaRPr sz="1800" b="1" dirty="0">
              <a:solidFill>
                <a:srgbClr val="FFFFFF"/>
              </a:solidFill>
            </a:endParaRPr>
          </a:p>
          <a:p>
            <a:pPr marL="457200" lvl="0" indent="0" algn="l" rtl="0">
              <a:lnSpc>
                <a:spcPct val="115000"/>
              </a:lnSpc>
              <a:spcBef>
                <a:spcPts val="0"/>
              </a:spcBef>
              <a:spcAft>
                <a:spcPts val="0"/>
              </a:spcAft>
              <a:buNone/>
            </a:pPr>
            <a:endParaRPr sz="1800" dirty="0">
              <a:solidFill>
                <a:srgbClr val="FFFFFF"/>
              </a:solidFill>
            </a:endParaRPr>
          </a:p>
        </p:txBody>
      </p:sp>
      <p:pic>
        <p:nvPicPr>
          <p:cNvPr id="317" name="Google Shape;317;p6"/>
          <p:cNvPicPr preferRelativeResize="0"/>
          <p:nvPr/>
        </p:nvPicPr>
        <p:blipFill>
          <a:blip r:embed="rId5">
            <a:alphaModFix/>
          </a:blip>
          <a:stretch>
            <a:fillRect/>
          </a:stretch>
        </p:blipFill>
        <p:spPr>
          <a:xfrm>
            <a:off x="6992025" y="673025"/>
            <a:ext cx="1770754" cy="4028700"/>
          </a:xfrm>
          <a:prstGeom prst="rect">
            <a:avLst/>
          </a:prstGeom>
          <a:noFill/>
          <a:ln>
            <a:noFill/>
          </a:ln>
        </p:spPr>
      </p:pic>
      <p:pic>
        <p:nvPicPr>
          <p:cNvPr id="2" name="Recorded Sound">
            <a:hlinkClick r:id="" action="ppaction://media"/>
            <a:extLst>
              <a:ext uri="{FF2B5EF4-FFF2-40B4-BE49-F238E27FC236}">
                <a16:creationId xmlns:a16="http://schemas.microsoft.com/office/drawing/2014/main" id="{95F24DC2-B860-4A54-854A-4B1B3BFA86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714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7"/>
          <p:cNvSpPr txBox="1">
            <a:spLocks noGrp="1"/>
          </p:cNvSpPr>
          <p:nvPr>
            <p:ph type="title"/>
          </p:nvPr>
        </p:nvSpPr>
        <p:spPr>
          <a:xfrm>
            <a:off x="899416" y="405367"/>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rgbClr val="FFFFFF"/>
                </a:solidFill>
              </a:rPr>
              <a:t>Concept</a:t>
            </a:r>
            <a:endParaRPr>
              <a:solidFill>
                <a:srgbClr val="FFFFFF"/>
              </a:solidFill>
            </a:endParaRPr>
          </a:p>
        </p:txBody>
      </p:sp>
      <p:sp>
        <p:nvSpPr>
          <p:cNvPr id="323" name="Google Shape;323;p7"/>
          <p:cNvSpPr txBox="1">
            <a:spLocks noGrp="1"/>
          </p:cNvSpPr>
          <p:nvPr>
            <p:ph type="body" idx="1"/>
          </p:nvPr>
        </p:nvSpPr>
        <p:spPr>
          <a:xfrm>
            <a:off x="406507" y="1404667"/>
            <a:ext cx="7030500" cy="2990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Char char="●"/>
            </a:pPr>
            <a:r>
              <a:rPr lang="en-US" sz="1800" b="1" dirty="0">
                <a:solidFill>
                  <a:srgbClr val="FFFFFF"/>
                </a:solidFill>
              </a:rPr>
              <a:t>There are two parts:</a:t>
            </a:r>
            <a:endParaRPr sz="1800" b="1" dirty="0">
              <a:solidFill>
                <a:srgbClr val="FFFFFF"/>
              </a:solidFill>
            </a:endParaRPr>
          </a:p>
          <a:p>
            <a:pPr marL="0" lvl="0" indent="457200" algn="l" rtl="0">
              <a:lnSpc>
                <a:spcPct val="115000"/>
              </a:lnSpc>
              <a:spcBef>
                <a:spcPts val="0"/>
              </a:spcBef>
              <a:spcAft>
                <a:spcPts val="0"/>
              </a:spcAft>
              <a:buNone/>
            </a:pPr>
            <a:r>
              <a:rPr lang="en-US" sz="1800" b="1" dirty="0">
                <a:solidFill>
                  <a:srgbClr val="FFFFFF"/>
                </a:solidFill>
              </a:rPr>
              <a:t>1. Main memory: RAM</a:t>
            </a:r>
            <a:endParaRPr sz="1800" b="1" dirty="0">
              <a:solidFill>
                <a:srgbClr val="FFFFFF"/>
              </a:solidFill>
            </a:endParaRPr>
          </a:p>
          <a:p>
            <a:pPr marL="457200" lvl="0" indent="0" algn="l" rtl="0">
              <a:lnSpc>
                <a:spcPct val="115000"/>
              </a:lnSpc>
              <a:spcBef>
                <a:spcPts val="0"/>
              </a:spcBef>
              <a:spcAft>
                <a:spcPts val="0"/>
              </a:spcAft>
              <a:buNone/>
            </a:pPr>
            <a:r>
              <a:rPr lang="en-US" sz="1800" b="1" dirty="0">
                <a:solidFill>
                  <a:srgbClr val="FFFFFF"/>
                </a:solidFill>
              </a:rPr>
              <a:t>2. Secondary memory: Hard Disk</a:t>
            </a:r>
            <a:endParaRPr sz="1800" b="1" dirty="0">
              <a:solidFill>
                <a:srgbClr val="FFFFFF"/>
              </a:solidFill>
            </a:endParaRPr>
          </a:p>
          <a:p>
            <a:pPr marL="457200" lvl="0" indent="0" algn="l" rtl="0">
              <a:lnSpc>
                <a:spcPct val="115000"/>
              </a:lnSpc>
              <a:spcBef>
                <a:spcPts val="0"/>
              </a:spcBef>
              <a:spcAft>
                <a:spcPts val="0"/>
              </a:spcAft>
              <a:buNone/>
            </a:pPr>
            <a:endParaRPr sz="1800" b="1" dirty="0">
              <a:solidFill>
                <a:srgbClr val="FFFFFF"/>
              </a:solidFill>
            </a:endParaRPr>
          </a:p>
          <a:p>
            <a:pPr marL="457200" lvl="0" indent="-342900" algn="l" rtl="0">
              <a:lnSpc>
                <a:spcPct val="115000"/>
              </a:lnSpc>
              <a:spcBef>
                <a:spcPts val="0"/>
              </a:spcBef>
              <a:spcAft>
                <a:spcPts val="0"/>
              </a:spcAft>
              <a:buClr>
                <a:schemeClr val="lt1"/>
              </a:buClr>
              <a:buSzPts val="1800"/>
              <a:buChar char="●"/>
            </a:pPr>
            <a:r>
              <a:rPr lang="en-US" sz="1800" b="1" dirty="0">
                <a:solidFill>
                  <a:srgbClr val="FFFFFF"/>
                </a:solidFill>
              </a:rPr>
              <a:t>The memory management unit (MMU)</a:t>
            </a:r>
            <a:endParaRPr sz="1800" b="1" dirty="0">
              <a:solidFill>
                <a:srgbClr val="FFFFFF"/>
              </a:solidFill>
            </a:endParaRPr>
          </a:p>
          <a:p>
            <a:pPr marL="457200" lvl="0" indent="0" algn="l" rtl="0">
              <a:lnSpc>
                <a:spcPct val="115000"/>
              </a:lnSpc>
              <a:spcBef>
                <a:spcPts val="0"/>
              </a:spcBef>
              <a:spcAft>
                <a:spcPts val="0"/>
              </a:spcAft>
              <a:buNone/>
            </a:pPr>
            <a:r>
              <a:rPr lang="en-US" sz="1800" b="1" dirty="0">
                <a:solidFill>
                  <a:srgbClr val="FFFFFF"/>
                </a:solidFill>
              </a:rPr>
              <a:t>creates a pathway between the</a:t>
            </a:r>
            <a:endParaRPr sz="1800" b="1" dirty="0">
              <a:solidFill>
                <a:srgbClr val="FFFFFF"/>
              </a:solidFill>
            </a:endParaRPr>
          </a:p>
          <a:p>
            <a:pPr marL="457200" lvl="0" indent="0" algn="l" rtl="0">
              <a:lnSpc>
                <a:spcPct val="115000"/>
              </a:lnSpc>
              <a:spcBef>
                <a:spcPts val="0"/>
              </a:spcBef>
              <a:spcAft>
                <a:spcPts val="0"/>
              </a:spcAft>
              <a:buNone/>
            </a:pPr>
            <a:r>
              <a:rPr lang="en-US" sz="1800" b="1" dirty="0">
                <a:solidFill>
                  <a:srgbClr val="FFFFFF"/>
                </a:solidFill>
              </a:rPr>
              <a:t>main memory and the secondary</a:t>
            </a:r>
            <a:endParaRPr sz="1800" b="1" dirty="0">
              <a:solidFill>
                <a:srgbClr val="FFFFFF"/>
              </a:solidFill>
            </a:endParaRPr>
          </a:p>
          <a:p>
            <a:pPr marL="457200" lvl="0" indent="0" algn="l" rtl="0">
              <a:lnSpc>
                <a:spcPct val="115000"/>
              </a:lnSpc>
              <a:spcBef>
                <a:spcPts val="0"/>
              </a:spcBef>
              <a:spcAft>
                <a:spcPts val="0"/>
              </a:spcAft>
              <a:buNone/>
            </a:pPr>
            <a:r>
              <a:rPr lang="en-US" sz="1800" b="1" dirty="0">
                <a:solidFill>
                  <a:srgbClr val="FFFFFF"/>
                </a:solidFill>
              </a:rPr>
              <a:t>memory which is called Swapping.</a:t>
            </a:r>
            <a:endParaRPr sz="1800" dirty="0">
              <a:solidFill>
                <a:schemeClr val="lt1"/>
              </a:solidFill>
            </a:endParaRPr>
          </a:p>
        </p:txBody>
      </p:sp>
      <p:pic>
        <p:nvPicPr>
          <p:cNvPr id="324" name="Google Shape;324;p7"/>
          <p:cNvPicPr preferRelativeResize="0"/>
          <p:nvPr/>
        </p:nvPicPr>
        <p:blipFill>
          <a:blip r:embed="rId5">
            <a:alphaModFix/>
          </a:blip>
          <a:stretch>
            <a:fillRect/>
          </a:stretch>
        </p:blipFill>
        <p:spPr>
          <a:xfrm>
            <a:off x="4571988" y="1161625"/>
            <a:ext cx="4391025" cy="1333500"/>
          </a:xfrm>
          <a:prstGeom prst="rect">
            <a:avLst/>
          </a:prstGeom>
          <a:noFill/>
          <a:ln>
            <a:noFill/>
          </a:ln>
        </p:spPr>
      </p:pic>
      <p:pic>
        <p:nvPicPr>
          <p:cNvPr id="3" name="Recorded Sound">
            <a:hlinkClick r:id="" action="ppaction://media"/>
            <a:extLst>
              <a:ext uri="{FF2B5EF4-FFF2-40B4-BE49-F238E27FC236}">
                <a16:creationId xmlns:a16="http://schemas.microsoft.com/office/drawing/2014/main" id="{F25A6464-919A-4E08-9571-45E64663AE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8"/>
          <p:cNvSpPr txBox="1">
            <a:spLocks noGrp="1"/>
          </p:cNvSpPr>
          <p:nvPr>
            <p:ph type="title"/>
          </p:nvPr>
        </p:nvSpPr>
        <p:spPr>
          <a:xfrm>
            <a:off x="698349" y="237430"/>
            <a:ext cx="7450755" cy="1098783"/>
          </a:xfrm>
          <a:prstGeom prst="rect">
            <a:avLst/>
          </a:prstGeom>
          <a:noFill/>
          <a:ln>
            <a:noFill/>
          </a:ln>
        </p:spPr>
        <p:txBody>
          <a:bodyPr spcFirstLastPara="1" wrap="square" lIns="91425" tIns="91425" rIns="91425" bIns="91425" anchor="t" anchorCtr="0">
            <a:noAutofit/>
          </a:bodyPr>
          <a:lstStyle/>
          <a:p>
            <a:pPr marL="0" lvl="0" indent="457200" algn="ctr" rtl="0">
              <a:lnSpc>
                <a:spcPct val="100000"/>
              </a:lnSpc>
              <a:spcBef>
                <a:spcPts val="0"/>
              </a:spcBef>
              <a:spcAft>
                <a:spcPts val="0"/>
              </a:spcAft>
              <a:buSzPts val="2800"/>
              <a:buNone/>
            </a:pPr>
            <a:r>
              <a:rPr lang="en-US">
                <a:solidFill>
                  <a:schemeClr val="lt1"/>
                </a:solidFill>
              </a:rPr>
              <a:t>Illustration</a:t>
            </a:r>
            <a:endParaRPr>
              <a:solidFill>
                <a:schemeClr val="lt1"/>
              </a:solidFill>
            </a:endParaRPr>
          </a:p>
        </p:txBody>
      </p:sp>
      <p:graphicFrame>
        <p:nvGraphicFramePr>
          <p:cNvPr id="330" name="Google Shape;330;p8"/>
          <p:cNvGraphicFramePr/>
          <p:nvPr/>
        </p:nvGraphicFramePr>
        <p:xfrm>
          <a:off x="6518819" y="1762539"/>
          <a:ext cx="2504700" cy="2383735"/>
        </p:xfrm>
        <a:graphic>
          <a:graphicData uri="http://schemas.openxmlformats.org/drawingml/2006/table">
            <a:tbl>
              <a:tblPr firstRow="1" bandRow="1">
                <a:noFill/>
                <a:tableStyleId>{33B80D6B-DF1E-4D67-BFFF-745227BC2449}</a:tableStyleId>
              </a:tblPr>
              <a:tblGrid>
                <a:gridCol w="834900">
                  <a:extLst>
                    <a:ext uri="{9D8B030D-6E8A-4147-A177-3AD203B41FA5}">
                      <a16:colId xmlns:a16="http://schemas.microsoft.com/office/drawing/2014/main" val="20000"/>
                    </a:ext>
                  </a:extLst>
                </a:gridCol>
                <a:gridCol w="834900">
                  <a:extLst>
                    <a:ext uri="{9D8B030D-6E8A-4147-A177-3AD203B41FA5}">
                      <a16:colId xmlns:a16="http://schemas.microsoft.com/office/drawing/2014/main" val="20001"/>
                    </a:ext>
                  </a:extLst>
                </a:gridCol>
                <a:gridCol w="834900">
                  <a:extLst>
                    <a:ext uri="{9D8B030D-6E8A-4147-A177-3AD203B41FA5}">
                      <a16:colId xmlns:a16="http://schemas.microsoft.com/office/drawing/2014/main" val="20002"/>
                    </a:ext>
                  </a:extLst>
                </a:gridCol>
              </a:tblGrid>
              <a:tr h="281325">
                <a:tc>
                  <a:txBody>
                    <a:bodyPr/>
                    <a:lstStyle/>
                    <a:p>
                      <a:pPr marL="0" marR="0" lvl="0" indent="0" algn="ctr" rtl="0">
                        <a:lnSpc>
                          <a:spcPct val="100000"/>
                        </a:lnSpc>
                        <a:spcBef>
                          <a:spcPts val="0"/>
                        </a:spcBef>
                        <a:spcAft>
                          <a:spcPts val="0"/>
                        </a:spcAft>
                        <a:buNone/>
                      </a:pPr>
                      <a:r>
                        <a:rPr lang="en-US" sz="1000" u="none" strike="noStrike" cap="none">
                          <a:latin typeface="Times New Roman"/>
                          <a:ea typeface="Times New Roman"/>
                          <a:cs typeface="Times New Roman"/>
                          <a:sym typeface="Times New Roman"/>
                        </a:rPr>
                        <a:t>Process </a:t>
                      </a:r>
                      <a:endParaRPr/>
                    </a:p>
                    <a:p>
                      <a:pPr marL="0" marR="0" lvl="0" indent="0" algn="ctr" rtl="0">
                        <a:lnSpc>
                          <a:spcPct val="100000"/>
                        </a:lnSpc>
                        <a:spcBef>
                          <a:spcPts val="0"/>
                        </a:spcBef>
                        <a:spcAft>
                          <a:spcPts val="0"/>
                        </a:spcAft>
                        <a:buNone/>
                      </a:pPr>
                      <a:r>
                        <a:rPr lang="en-US" sz="10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Process</a:t>
                      </a:r>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2</a:t>
                      </a:r>
                      <a:endParaRPr/>
                    </a:p>
                    <a:p>
                      <a:pPr marL="0" marR="0" lvl="0" indent="0" algn="l" rtl="0">
                        <a:lnSpc>
                          <a:spcPct val="100000"/>
                        </a:lnSpc>
                        <a:spcBef>
                          <a:spcPts val="0"/>
                        </a:spcBef>
                        <a:spcAft>
                          <a:spcPts val="0"/>
                        </a:spcAft>
                        <a:buNone/>
                      </a:pP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Process</a:t>
                      </a:r>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Times New Roman"/>
                          <a:ea typeface="Times New Roman"/>
                          <a:cs typeface="Times New Roman"/>
                          <a:sym typeface="Times New Roman"/>
                        </a:rPr>
                        <a:t>3</a:t>
                      </a:r>
                      <a:endParaRPr/>
                    </a:p>
                    <a:p>
                      <a:pPr marL="0" marR="0" lvl="0" indent="0" algn="l" rtl="0">
                        <a:lnSpc>
                          <a:spcPct val="100000"/>
                        </a:lnSpc>
                        <a:spcBef>
                          <a:spcPts val="0"/>
                        </a:spcBef>
                        <a:spcAft>
                          <a:spcPts val="0"/>
                        </a:spcAft>
                        <a:buNone/>
                      </a:pP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1</a:t>
                      </a:r>
                      <a:endParaRPr/>
                    </a:p>
                  </a:txBody>
                  <a:tcPr marL="91450" marR="91450" marT="45725" marB="45725"/>
                </a:tc>
                <a:extLst>
                  <a:ext uri="{0D108BD9-81ED-4DB2-BD59-A6C34878D82A}">
                    <a16:rowId xmlns:a16="http://schemas.microsoft.com/office/drawing/2014/main" val="10001"/>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2</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2</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2</a:t>
                      </a:r>
                      <a:endParaRPr/>
                    </a:p>
                  </a:txBody>
                  <a:tcPr marL="91450" marR="91450" marT="45725" marB="45725"/>
                </a:tc>
                <a:extLst>
                  <a:ext uri="{0D108BD9-81ED-4DB2-BD59-A6C34878D82A}">
                    <a16:rowId xmlns:a16="http://schemas.microsoft.com/office/drawing/2014/main" val="10002"/>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3</a:t>
                      </a:r>
                      <a:endParaRPr/>
                    </a:p>
                  </a:txBody>
                  <a:tcPr marL="91450" marR="91450" marT="45725" marB="45725"/>
                </a:tc>
                <a:extLst>
                  <a:ext uri="{0D108BD9-81ED-4DB2-BD59-A6C34878D82A}">
                    <a16:rowId xmlns:a16="http://schemas.microsoft.com/office/drawing/2014/main" val="10003"/>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4</a:t>
                      </a:r>
                      <a:endParaRPr/>
                    </a:p>
                  </a:txBody>
                  <a:tcPr marL="91450" marR="91450" marT="45725" marB="45725"/>
                </a:tc>
                <a:extLst>
                  <a:ext uri="{0D108BD9-81ED-4DB2-BD59-A6C34878D82A}">
                    <a16:rowId xmlns:a16="http://schemas.microsoft.com/office/drawing/2014/main" val="10004"/>
                  </a:ext>
                </a:extLst>
              </a:tr>
              <a:tr h="354825">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Page 5</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331" name="Google Shape;331;p8"/>
          <p:cNvGraphicFramePr/>
          <p:nvPr/>
        </p:nvGraphicFramePr>
        <p:xfrm>
          <a:off x="3226910" y="1448066"/>
          <a:ext cx="1504125" cy="3062600"/>
        </p:xfrm>
        <a:graphic>
          <a:graphicData uri="http://schemas.openxmlformats.org/drawingml/2006/table">
            <a:tbl>
              <a:tblPr firstRow="1" bandRow="1">
                <a:noFill/>
                <a:tableStyleId>{33B80D6B-DF1E-4D67-BFFF-745227BC2449}</a:tableStyleId>
              </a:tblPr>
              <a:tblGrid>
                <a:gridCol w="1504125">
                  <a:extLst>
                    <a:ext uri="{9D8B030D-6E8A-4147-A177-3AD203B41FA5}">
                      <a16:colId xmlns:a16="http://schemas.microsoft.com/office/drawing/2014/main" val="20000"/>
                    </a:ext>
                  </a:extLst>
                </a:gridCol>
              </a:tblGrid>
              <a:tr h="382825">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Main Memory</a:t>
                      </a:r>
                      <a:endParaRPr/>
                    </a:p>
                  </a:txBody>
                  <a:tcPr marL="91450" marR="91450" marT="45725" marB="45725"/>
                </a:tc>
                <a:extLst>
                  <a:ext uri="{0D108BD9-81ED-4DB2-BD59-A6C34878D82A}">
                    <a16:rowId xmlns:a16="http://schemas.microsoft.com/office/drawing/2014/main" val="10000"/>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1</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4 of Process 2</a:t>
                      </a:r>
                      <a:endParaRPr/>
                    </a:p>
                  </a:txBody>
                  <a:tcPr marL="91450" marR="91450" marT="45725" marB="45725"/>
                </a:tc>
                <a:extLst>
                  <a:ext uri="{0D108BD9-81ED-4DB2-BD59-A6C34878D82A}">
                    <a16:rowId xmlns:a16="http://schemas.microsoft.com/office/drawing/2014/main" val="10002"/>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2</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5 of Process 3</a:t>
                      </a:r>
                      <a:endParaRPr/>
                    </a:p>
                  </a:txBody>
                  <a:tcPr marL="91450" marR="91450" marT="45725" marB="45725"/>
                </a:tc>
                <a:extLst>
                  <a:ext uri="{0D108BD9-81ED-4DB2-BD59-A6C34878D82A}">
                    <a16:rowId xmlns:a16="http://schemas.microsoft.com/office/drawing/2014/main" val="10004"/>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Times New Roman"/>
                          <a:ea typeface="Times New Roman"/>
                          <a:cs typeface="Times New Roman"/>
                          <a:sym typeface="Times New Roman"/>
                        </a:rPr>
                        <a:t>Page 1 of Process 3</a:t>
                      </a:r>
                      <a:endParaRPr sz="11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2 of Process 2</a:t>
                      </a:r>
                      <a:endParaRPr/>
                    </a:p>
                  </a:txBody>
                  <a:tcPr marL="91450" marR="91450" marT="45725" marB="45725"/>
                </a:tc>
                <a:extLst>
                  <a:ext uri="{0D108BD9-81ED-4DB2-BD59-A6C34878D82A}">
                    <a16:rowId xmlns:a16="http://schemas.microsoft.com/office/drawing/2014/main" val="10006"/>
                  </a:ext>
                </a:extLst>
              </a:tr>
              <a:tr h="382825">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C0791B"/>
                          </a:solidFill>
                          <a:latin typeface="Times New Roman"/>
                          <a:ea typeface="Times New Roman"/>
                          <a:cs typeface="Times New Roman"/>
                          <a:sym typeface="Times New Roman"/>
                        </a:rPr>
                        <a:t>Page 3 of Process 1</a:t>
                      </a:r>
                      <a:endParaRPr/>
                    </a:p>
                  </a:txBody>
                  <a:tcPr marL="91450" marR="91450" marT="45725" marB="45725"/>
                </a:tc>
                <a:extLst>
                  <a:ext uri="{0D108BD9-81ED-4DB2-BD59-A6C34878D82A}">
                    <a16:rowId xmlns:a16="http://schemas.microsoft.com/office/drawing/2014/main" val="10007"/>
                  </a:ext>
                </a:extLst>
              </a:tr>
            </a:tbl>
          </a:graphicData>
        </a:graphic>
      </p:graphicFrame>
      <p:graphicFrame>
        <p:nvGraphicFramePr>
          <p:cNvPr id="332" name="Google Shape;332;p8"/>
          <p:cNvGraphicFramePr/>
          <p:nvPr/>
        </p:nvGraphicFramePr>
        <p:xfrm>
          <a:off x="894521" y="2247778"/>
          <a:ext cx="1086675" cy="909150"/>
        </p:xfrm>
        <a:graphic>
          <a:graphicData uri="http://schemas.openxmlformats.org/drawingml/2006/table">
            <a:tbl>
              <a:tblPr firstRow="1" bandRow="1">
                <a:noFill/>
                <a:tableStyleId>{33B80D6B-DF1E-4D67-BFFF-745227BC2449}</a:tableStyleId>
              </a:tblPr>
              <a:tblGrid>
                <a:gridCol w="1086675">
                  <a:extLst>
                    <a:ext uri="{9D8B030D-6E8A-4147-A177-3AD203B41FA5}">
                      <a16:colId xmlns:a16="http://schemas.microsoft.com/office/drawing/2014/main" val="20000"/>
                    </a:ext>
                  </a:extLst>
                </a:gridCol>
              </a:tblGrid>
              <a:tr h="909150">
                <a:tc>
                  <a:txBody>
                    <a:bodyPr/>
                    <a:lstStyle/>
                    <a:p>
                      <a:pPr marL="0" marR="0" lvl="0" indent="0" algn="ctr"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CPU</a:t>
                      </a:r>
                      <a:endParaRPr/>
                    </a:p>
                  </a:txBody>
                  <a:tcPr marL="91450" marR="91450" marT="45725" marB="45725" anchor="ctr"/>
                </a:tc>
                <a:extLst>
                  <a:ext uri="{0D108BD9-81ED-4DB2-BD59-A6C34878D82A}">
                    <a16:rowId xmlns:a16="http://schemas.microsoft.com/office/drawing/2014/main" val="10000"/>
                  </a:ext>
                </a:extLst>
              </a:tr>
            </a:tbl>
          </a:graphicData>
        </a:graphic>
      </p:graphicFrame>
      <p:cxnSp>
        <p:nvCxnSpPr>
          <p:cNvPr id="333" name="Google Shape;333;p8"/>
          <p:cNvCxnSpPr/>
          <p:nvPr/>
        </p:nvCxnSpPr>
        <p:spPr>
          <a:xfrm>
            <a:off x="4830417" y="2537791"/>
            <a:ext cx="1623392" cy="0"/>
          </a:xfrm>
          <a:prstGeom prst="straightConnector1">
            <a:avLst/>
          </a:prstGeom>
          <a:noFill/>
          <a:ln w="38100" cap="flat" cmpd="sng">
            <a:solidFill>
              <a:schemeClr val="accent1"/>
            </a:solidFill>
            <a:prstDash val="solid"/>
            <a:round/>
            <a:headEnd type="stealth" w="med" len="med"/>
            <a:tailEnd type="stealth" w="med" len="med"/>
          </a:ln>
          <a:effectLst>
            <a:outerShdw blurRad="40000" dist="23000" dir="5400000" rotWithShape="0">
              <a:srgbClr val="000000">
                <a:alpha val="34901"/>
              </a:srgbClr>
            </a:outerShdw>
          </a:effectLst>
        </p:spPr>
      </p:cxnSp>
      <p:sp>
        <p:nvSpPr>
          <p:cNvPr id="334" name="Google Shape;334;p8"/>
          <p:cNvSpPr txBox="1"/>
          <p:nvPr/>
        </p:nvSpPr>
        <p:spPr>
          <a:xfrm>
            <a:off x="4423727" y="2090289"/>
            <a:ext cx="2162603" cy="314979"/>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chemeClr val="dk2"/>
              </a:buClr>
              <a:buSzPts val="2800"/>
              <a:buFont typeface="Maven Pro"/>
              <a:buNone/>
            </a:pPr>
            <a:r>
              <a:rPr lang="en-US" sz="1200" b="1" i="0" u="none" strike="noStrike" cap="none">
                <a:solidFill>
                  <a:schemeClr val="lt1"/>
                </a:solidFill>
                <a:latin typeface="Times New Roman"/>
                <a:ea typeface="Times New Roman"/>
                <a:cs typeface="Times New Roman"/>
                <a:sym typeface="Times New Roman"/>
              </a:rPr>
              <a:t>Swap In/ Swap Out</a:t>
            </a:r>
            <a:endParaRPr/>
          </a:p>
        </p:txBody>
      </p:sp>
      <p:sp>
        <p:nvSpPr>
          <p:cNvPr id="335" name="Google Shape;335;p8"/>
          <p:cNvSpPr txBox="1"/>
          <p:nvPr/>
        </p:nvSpPr>
        <p:spPr>
          <a:xfrm>
            <a:off x="6683224" y="4274475"/>
            <a:ext cx="2175854" cy="511983"/>
          </a:xfrm>
          <a:prstGeom prst="rect">
            <a:avLst/>
          </a:prstGeom>
          <a:noFill/>
          <a:ln>
            <a:noFill/>
          </a:ln>
        </p:spPr>
        <p:txBody>
          <a:bodyPr spcFirstLastPara="1" wrap="square" lIns="91425" tIns="91425" rIns="91425" bIns="91425" anchor="t" anchorCtr="0">
            <a:noAutofit/>
          </a:bodyPr>
          <a:lstStyle/>
          <a:p>
            <a:pPr marL="0" marR="0" lvl="0" indent="457200" algn="ctr" rtl="0">
              <a:lnSpc>
                <a:spcPct val="100000"/>
              </a:lnSpc>
              <a:spcBef>
                <a:spcPts val="0"/>
              </a:spcBef>
              <a:spcAft>
                <a:spcPts val="0"/>
              </a:spcAft>
              <a:buClr>
                <a:schemeClr val="dk2"/>
              </a:buClr>
              <a:buSzPts val="2800"/>
              <a:buFont typeface="Maven Pro"/>
              <a:buNone/>
            </a:pPr>
            <a:r>
              <a:rPr lang="en-US" sz="1200" b="1" i="0" u="none" strike="noStrike" cap="none">
                <a:solidFill>
                  <a:schemeClr val="lt1"/>
                </a:solidFill>
                <a:latin typeface="Times New Roman"/>
                <a:ea typeface="Times New Roman"/>
                <a:cs typeface="Times New Roman"/>
                <a:sym typeface="Times New Roman"/>
              </a:rPr>
              <a:t>Logical Address Space</a:t>
            </a:r>
            <a:endParaRPr/>
          </a:p>
        </p:txBody>
      </p:sp>
      <p:pic>
        <p:nvPicPr>
          <p:cNvPr id="4" name="Recorded Sound">
            <a:hlinkClick r:id="" action="ppaction://media"/>
            <a:extLst>
              <a:ext uri="{FF2B5EF4-FFF2-40B4-BE49-F238E27FC236}">
                <a16:creationId xmlns:a16="http://schemas.microsoft.com/office/drawing/2014/main" id="{84812FA2-C74C-4E0C-A475-098375970F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487363" cy="487363"/>
          </a:xfrm>
          <a:prstGeom prst="rect">
            <a:avLst/>
          </a:prstGeom>
        </p:spPr>
      </p:pic>
      <p:pic>
        <p:nvPicPr>
          <p:cNvPr id="5" name="Recorded Sound">
            <a:hlinkClick r:id="" action="ppaction://media"/>
            <a:extLst>
              <a:ext uri="{FF2B5EF4-FFF2-40B4-BE49-F238E27FC236}">
                <a16:creationId xmlns:a16="http://schemas.microsoft.com/office/drawing/2014/main" id="{24CD5AC5-1D0B-41B4-B943-289FFDDD911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0" y="54313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09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94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9"/>
          <p:cNvSpPr txBox="1">
            <a:spLocks noGrp="1"/>
          </p:cNvSpPr>
          <p:nvPr>
            <p:ph type="title"/>
          </p:nvPr>
        </p:nvSpPr>
        <p:spPr>
          <a:xfrm>
            <a:off x="2293143" y="187017"/>
            <a:ext cx="5074897"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FFFF"/>
                </a:solidFill>
              </a:rPr>
              <a:t>Locality of Reference</a:t>
            </a:r>
            <a:endParaRPr dirty="0">
              <a:solidFill>
                <a:srgbClr val="FFFFFF"/>
              </a:solidFill>
            </a:endParaRPr>
          </a:p>
        </p:txBody>
      </p:sp>
      <p:sp>
        <p:nvSpPr>
          <p:cNvPr id="344" name="Google Shape;344;p9"/>
          <p:cNvSpPr txBox="1">
            <a:spLocks noGrp="1"/>
          </p:cNvSpPr>
          <p:nvPr>
            <p:ph type="body" idx="1"/>
          </p:nvPr>
        </p:nvSpPr>
        <p:spPr>
          <a:xfrm>
            <a:off x="801893" y="2706614"/>
            <a:ext cx="7030500" cy="21081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Clr>
                <a:schemeClr val="bg1"/>
              </a:buClr>
              <a:buSzPct val="110000"/>
              <a:buFont typeface="Nyala" panose="02000504070300020003" pitchFamily="2" charset="0"/>
              <a:buChar char="●"/>
            </a:pPr>
            <a:r>
              <a:rPr lang="en-US" sz="1800" b="1" dirty="0">
                <a:solidFill>
                  <a:srgbClr val="FFFFFF"/>
                </a:solidFill>
              </a:rPr>
              <a:t>Tendency of processor to retrieve same set of memory locations continuously and more frequently.</a:t>
            </a:r>
            <a:endParaRPr sz="1800" b="1" dirty="0">
              <a:solidFill>
                <a:srgbClr val="FFFFFF"/>
              </a:solidFill>
            </a:endParaRPr>
          </a:p>
          <a:p>
            <a:pPr marL="285750" lvl="0" indent="-285750" algn="l" rtl="0">
              <a:lnSpc>
                <a:spcPct val="115000"/>
              </a:lnSpc>
              <a:spcBef>
                <a:spcPts val="0"/>
              </a:spcBef>
              <a:spcAft>
                <a:spcPts val="0"/>
              </a:spcAft>
              <a:buClr>
                <a:schemeClr val="bg1"/>
              </a:buClr>
              <a:buSzPct val="100000"/>
              <a:buFont typeface="Nyala" panose="02000504070300020003" pitchFamily="2" charset="0"/>
              <a:buChar char="●"/>
            </a:pPr>
            <a:r>
              <a:rPr lang="en-US" sz="1800" b="1" dirty="0">
                <a:solidFill>
                  <a:srgbClr val="FFFFFF"/>
                </a:solidFill>
              </a:rPr>
              <a:t>Types:</a:t>
            </a:r>
            <a:endParaRPr sz="1800" b="1" dirty="0">
              <a:solidFill>
                <a:srgbClr val="FFFFFF"/>
              </a:solidFill>
            </a:endParaRPr>
          </a:p>
          <a:p>
            <a:pPr marL="152400" lvl="0" indent="0" algn="l" rtl="0">
              <a:lnSpc>
                <a:spcPct val="115000"/>
              </a:lnSpc>
              <a:spcBef>
                <a:spcPts val="0"/>
              </a:spcBef>
              <a:spcAft>
                <a:spcPts val="0"/>
              </a:spcAft>
              <a:buNone/>
            </a:pPr>
            <a:r>
              <a:rPr lang="en-US" sz="1800" b="1" dirty="0">
                <a:solidFill>
                  <a:srgbClr val="FFFFFF"/>
                </a:solidFill>
              </a:rPr>
              <a:t>      	 1. Temporal: Access recently used.</a:t>
            </a:r>
            <a:endParaRPr sz="1800" b="1" dirty="0">
              <a:solidFill>
                <a:srgbClr val="FFFFFF"/>
              </a:solidFill>
            </a:endParaRPr>
          </a:p>
          <a:p>
            <a:pPr marL="152400" lvl="0" indent="0" algn="l" rtl="0">
              <a:lnSpc>
                <a:spcPct val="115000"/>
              </a:lnSpc>
              <a:spcBef>
                <a:spcPts val="0"/>
              </a:spcBef>
              <a:spcAft>
                <a:spcPts val="0"/>
              </a:spcAft>
              <a:buNone/>
            </a:pPr>
            <a:r>
              <a:rPr lang="en-US" sz="1800" b="1" dirty="0">
                <a:solidFill>
                  <a:srgbClr val="FFFFFF"/>
                </a:solidFill>
              </a:rPr>
              <a:t>      	 2. Spatial: Involve clustered memory locations.</a:t>
            </a:r>
            <a:endParaRPr sz="1800" b="1" dirty="0">
              <a:solidFill>
                <a:srgbClr val="FFFFFF"/>
              </a:solidFill>
            </a:endParaRPr>
          </a:p>
          <a:p>
            <a:pPr marL="152400" lvl="0" indent="0" algn="l" rtl="0">
              <a:lnSpc>
                <a:spcPct val="115000"/>
              </a:lnSpc>
              <a:spcBef>
                <a:spcPts val="0"/>
              </a:spcBef>
              <a:spcAft>
                <a:spcPts val="0"/>
              </a:spcAft>
              <a:buNone/>
            </a:pPr>
            <a:r>
              <a:rPr lang="en-US" sz="1800" b="1" dirty="0">
                <a:solidFill>
                  <a:srgbClr val="FFFFFF"/>
                </a:solidFill>
              </a:rPr>
              <a:t>      	 3. Sequential: Arranged and accessed linearly.</a:t>
            </a:r>
            <a:endParaRPr sz="1800" b="1" dirty="0">
              <a:solidFill>
                <a:srgbClr val="FFFFFF"/>
              </a:solidFill>
            </a:endParaRPr>
          </a:p>
          <a:p>
            <a:pPr marL="0" lvl="0" indent="0" algn="l" rtl="0">
              <a:lnSpc>
                <a:spcPct val="115000"/>
              </a:lnSpc>
              <a:spcBef>
                <a:spcPts val="0"/>
              </a:spcBef>
              <a:spcAft>
                <a:spcPts val="0"/>
              </a:spcAft>
              <a:buNone/>
            </a:pPr>
            <a:endParaRPr sz="1800" b="1" dirty="0">
              <a:solidFill>
                <a:srgbClr val="FFFFFF"/>
              </a:solidFill>
            </a:endParaRPr>
          </a:p>
          <a:p>
            <a:pPr marL="228600" lvl="0" indent="0" algn="l" rtl="0">
              <a:lnSpc>
                <a:spcPct val="115000"/>
              </a:lnSpc>
              <a:spcBef>
                <a:spcPts val="0"/>
              </a:spcBef>
              <a:spcAft>
                <a:spcPts val="0"/>
              </a:spcAft>
              <a:buClr>
                <a:schemeClr val="lt1"/>
              </a:buClr>
              <a:buSzPts val="1800"/>
              <a:buNone/>
            </a:pPr>
            <a:endParaRPr sz="1800" dirty="0">
              <a:solidFill>
                <a:schemeClr val="lt1"/>
              </a:solidFill>
            </a:endParaRPr>
          </a:p>
        </p:txBody>
      </p:sp>
      <p:pic>
        <p:nvPicPr>
          <p:cNvPr id="345" name="Google Shape;345;p9"/>
          <p:cNvPicPr preferRelativeResize="0"/>
          <p:nvPr/>
        </p:nvPicPr>
        <p:blipFill>
          <a:blip r:embed="rId5">
            <a:alphaModFix/>
          </a:blip>
          <a:stretch>
            <a:fillRect/>
          </a:stretch>
        </p:blipFill>
        <p:spPr>
          <a:xfrm>
            <a:off x="816215" y="1193461"/>
            <a:ext cx="6801825" cy="1122100"/>
          </a:xfrm>
          <a:prstGeom prst="rect">
            <a:avLst/>
          </a:prstGeom>
          <a:noFill/>
          <a:ln>
            <a:noFill/>
          </a:ln>
        </p:spPr>
      </p:pic>
      <p:pic>
        <p:nvPicPr>
          <p:cNvPr id="2" name="Recorded Sound">
            <a:hlinkClick r:id="" action="ppaction://media"/>
            <a:extLst>
              <a:ext uri="{FF2B5EF4-FFF2-40B4-BE49-F238E27FC236}">
                <a16:creationId xmlns:a16="http://schemas.microsoft.com/office/drawing/2014/main" id="{0DBB274E-6B08-4111-BF9F-454C9AC99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4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5175</Words>
  <Application>Microsoft Office PowerPoint</Application>
  <PresentationFormat>On-screen Show (16:9)</PresentationFormat>
  <Paragraphs>516</Paragraphs>
  <Slides>39</Slides>
  <Notes>39</Notes>
  <HiddenSlides>0</HiddenSlides>
  <MMClips>44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Nyala</vt:lpstr>
      <vt:lpstr>urw-din</vt:lpstr>
      <vt:lpstr>Arial</vt:lpstr>
      <vt:lpstr>Merriweather</vt:lpstr>
      <vt:lpstr>Maven Pro</vt:lpstr>
      <vt:lpstr>Corben</vt:lpstr>
      <vt:lpstr>Droid Serif</vt:lpstr>
      <vt:lpstr>Times New Roman</vt:lpstr>
      <vt:lpstr>Calibri Light</vt:lpstr>
      <vt:lpstr>Nunito</vt:lpstr>
      <vt:lpstr>Arimo</vt:lpstr>
      <vt:lpstr>Momentum</vt:lpstr>
      <vt:lpstr>PowerPoint Presentation</vt:lpstr>
      <vt:lpstr>Topics covered:</vt:lpstr>
      <vt:lpstr>INTRODUCTION</vt:lpstr>
      <vt:lpstr>Uses of Virtual Memory</vt:lpstr>
      <vt:lpstr>Origin of Virtual Memory </vt:lpstr>
      <vt:lpstr>Address and Memory Space </vt:lpstr>
      <vt:lpstr>Concept</vt:lpstr>
      <vt:lpstr>Illustration</vt:lpstr>
      <vt:lpstr>Locality of Reference</vt:lpstr>
      <vt:lpstr>Swapping </vt:lpstr>
      <vt:lpstr>Process of Mapping in virtual memory </vt:lpstr>
      <vt:lpstr> Address Mapping Using Memory Mapping Page Table</vt:lpstr>
      <vt:lpstr>PAGE FAULT</vt:lpstr>
      <vt:lpstr>PAGE FAULT SERVICE</vt:lpstr>
      <vt:lpstr>PAGE FAULT SERVICE</vt:lpstr>
      <vt:lpstr>Page Replacement Algorithms</vt:lpstr>
      <vt:lpstr>FIFO (First-In-First-Out )</vt:lpstr>
      <vt:lpstr>PowerPoint Presentation</vt:lpstr>
      <vt:lpstr>FIFO Algorithm</vt:lpstr>
      <vt:lpstr>Least Recently Used (LRU)</vt:lpstr>
      <vt:lpstr>Simulation of Least Recently Used (LRU)</vt:lpstr>
      <vt:lpstr>Working process of Least Recently Used (LRU)</vt:lpstr>
      <vt:lpstr>Optimal Page Replacement Algorithm</vt:lpstr>
      <vt:lpstr>Optimal (OPT)</vt:lpstr>
      <vt:lpstr>Advantages and Disadvantages of OPT</vt:lpstr>
      <vt:lpstr>Simulation of Optimal Page Replacement Algorithm</vt:lpstr>
      <vt:lpstr>Working process of Optimal Page Replacement</vt:lpstr>
      <vt:lpstr>Working process of Optimal Page Replacement</vt:lpstr>
      <vt:lpstr>    Real and Virtual Memory   </vt:lpstr>
      <vt:lpstr>Difference between Virtual Memory and Physical Memory</vt:lpstr>
      <vt:lpstr>PowerPoint Presentation</vt:lpstr>
      <vt:lpstr>Classification of Virtual Memory</vt:lpstr>
      <vt:lpstr>Paging and Segmented Difference</vt:lpstr>
      <vt:lpstr>PowerPoint Presentation</vt:lpstr>
      <vt:lpstr>Management of Virtual Memory</vt:lpstr>
      <vt:lpstr>Advantages of Virtual Memory  </vt:lpstr>
      <vt:lpstr>Advantages of Virtual Memory </vt:lpstr>
      <vt:lpstr>Disadvantage of Virtual Memory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nusrat antora</dc:creator>
  <cp:lastModifiedBy>Abu Musa Sakib</cp:lastModifiedBy>
  <cp:revision>1</cp:revision>
  <dcterms:modified xsi:type="dcterms:W3CDTF">2021-01-22T19:45:09Z</dcterms:modified>
</cp:coreProperties>
</file>